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dirty="0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dirty="0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dirty="0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dirty="0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dirty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dirty="0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0A21BC8-412C-6745-939D-0F00B639D2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/>
              <a:t>Brunch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69FE742-E39E-8746-B356-CAAB645D6F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/>
              <a:t>Leonardo jesus n°14</a:t>
            </a:r>
          </a:p>
          <a:p>
            <a:r>
              <a:rPr lang="pt-PT"/>
              <a:t>Bruno Silva n°5              Turma: CEF 9°ANO TIPO 3 BAR E MESA</a:t>
            </a:r>
          </a:p>
        </p:txBody>
      </p:sp>
    </p:spTree>
    <p:extLst>
      <p:ext uri="{BB962C8B-B14F-4D97-AF65-F5344CB8AC3E}">
        <p14:creationId xmlns:p14="http://schemas.microsoft.com/office/powerpoint/2010/main" val="353040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58060DC-E390-5646-89C8-EB3FDF045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/>
              <a:t>Brunch</a:t>
            </a:r>
            <a:br>
              <a:rPr lang="pt-PT"/>
            </a:br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4A956F54-AA30-1E44-85BC-652987622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/>
              <a:t>O brunch e considerado um lanche ajantarado porque e uma refeicao que se ingere a última hora da manhã, num horario posterior ao pequeno-almoço. Entre as 10 da manhã e as 16 da tarde.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0"/>
            <a:ext cx="3640138" cy="242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435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EF27C5C-657D-2D46-AE1E-82650159B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A ementa de um brunch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C049995A-7F21-9F4F-A5EC-89E6703FC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/>
              <a:t>A ementa de um brunch consiste em fiambres, salsichas, frutas, produtos de pastelaria, vários tipos de pão e inclusive carnes e sopas.</a:t>
            </a:r>
          </a:p>
          <a:p>
            <a:pPr marL="0" indent="0">
              <a:buNone/>
            </a:pPr>
            <a:r>
              <a:rPr lang="pt-PT"/>
              <a:t>Ovos mexidos com bacon, cereais, saladas de vegetais, panquecas com geleia, sumos naturais, chá, tortas doces, café, salgados e folhados, carnes frias, croissants, biscoitos, bolos, queijos e bebidas alcoólicas.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86200"/>
            <a:ext cx="3581400" cy="2064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5536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76DF6AA-1C89-C64C-B171-22F3294B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Quando e consumido um brunch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xmlns="" id="{057542ED-0142-1840-8E67-13E171B10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/>
              <a:t>Em alguns hoteis e habitual, que, durante os fins de semana se dê aos hospedes a possibilidade de optar por um brunch.</a:t>
            </a:r>
          </a:p>
          <a:p>
            <a:r>
              <a:rPr lang="pt-PT"/>
              <a:t>Neste caso é usual apresentar um buffet para que os clientes se possam servir a gosto. Também há restaurantes que oferecem menus de brunch aos seus clientes.</a:t>
            </a:r>
          </a:p>
        </p:txBody>
      </p:sp>
    </p:spTree>
    <p:extLst>
      <p:ext uri="{BB962C8B-B14F-4D97-AF65-F5344CB8AC3E}">
        <p14:creationId xmlns:p14="http://schemas.microsoft.com/office/powerpoint/2010/main" val="36418762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Personalizados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5" baseType="lpstr">
      <vt:lpstr>Galeria</vt:lpstr>
      <vt:lpstr>Brunch</vt:lpstr>
      <vt:lpstr>Brunch </vt:lpstr>
      <vt:lpstr>A ementa de um brunch</vt:lpstr>
      <vt:lpstr>Quando e consumido um brunch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Brunch</dc:title>
  <dc:creator>Leonardo Jesus</dc:creator>
  <cp:lastModifiedBy>leonardo jesus</cp:lastModifiedBy>
  <cp:revision>2</cp:revision>
  <dcterms:created xsi:type="dcterms:W3CDTF">2018-10-01T13:54:31Z</dcterms:created>
  <dcterms:modified xsi:type="dcterms:W3CDTF">2018-10-01T14:35:46Z</dcterms:modified>
</cp:coreProperties>
</file>