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microsoft.com/office/2016/11/relationships/changesInfo" Target="changesInfos/changesInfo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a filipa" userId="491950d5034eaec5" providerId="LiveId" clId="{FC861ACE-DD3B-AE46-971D-2052D4362221}"/>
    <pc:docChg chg="undo custSel addSld modSld">
      <pc:chgData name="mariana filipa" userId="491950d5034eaec5" providerId="LiveId" clId="{FC861ACE-DD3B-AE46-971D-2052D4362221}" dt="2018-10-01T14:10:21.463" v="720" actId="2711"/>
      <pc:docMkLst>
        <pc:docMk/>
      </pc:docMkLst>
      <pc:sldChg chg="modSp">
        <pc:chgData name="mariana filipa" userId="491950d5034eaec5" providerId="LiveId" clId="{FC861ACE-DD3B-AE46-971D-2052D4362221}" dt="2018-10-01T13:33:41.286" v="8" actId="20577"/>
        <pc:sldMkLst>
          <pc:docMk/>
          <pc:sldMk cId="725426322" sldId="256"/>
        </pc:sldMkLst>
        <pc:spChg chg="mod">
          <ac:chgData name="mariana filipa" userId="491950d5034eaec5" providerId="LiveId" clId="{FC861ACE-DD3B-AE46-971D-2052D4362221}" dt="2018-10-01T13:33:41.286" v="8" actId="20577"/>
          <ac:spMkLst>
            <pc:docMk/>
            <pc:sldMk cId="725426322" sldId="256"/>
            <ac:spMk id="2" creationId="{31961162-418E-E84E-B1F8-8958B1F29415}"/>
          </ac:spMkLst>
        </pc:spChg>
      </pc:sldChg>
      <pc:sldChg chg="modSp new">
        <pc:chgData name="mariana filipa" userId="491950d5034eaec5" providerId="LiveId" clId="{FC861ACE-DD3B-AE46-971D-2052D4362221}" dt="2018-10-01T13:39:47.020" v="64" actId="1076"/>
        <pc:sldMkLst>
          <pc:docMk/>
          <pc:sldMk cId="2663487125" sldId="257"/>
        </pc:sldMkLst>
        <pc:spChg chg="mod">
          <ac:chgData name="mariana filipa" userId="491950d5034eaec5" providerId="LiveId" clId="{FC861ACE-DD3B-AE46-971D-2052D4362221}" dt="2018-10-01T13:39:47.020" v="64" actId="1076"/>
          <ac:spMkLst>
            <pc:docMk/>
            <pc:sldMk cId="2663487125" sldId="257"/>
            <ac:spMk id="2" creationId="{E05DB798-A3F5-7948-A5A3-563EF2A35FBC}"/>
          </ac:spMkLst>
        </pc:spChg>
        <pc:spChg chg="mod">
          <ac:chgData name="mariana filipa" userId="491950d5034eaec5" providerId="LiveId" clId="{FC861ACE-DD3B-AE46-971D-2052D4362221}" dt="2018-10-01T13:39:24.357" v="60" actId="255"/>
          <ac:spMkLst>
            <pc:docMk/>
            <pc:sldMk cId="2663487125" sldId="257"/>
            <ac:spMk id="3" creationId="{39445E20-9821-EB43-A7C0-745CC9A1AFD8}"/>
          </ac:spMkLst>
        </pc:spChg>
      </pc:sldChg>
      <pc:sldChg chg="modSp new">
        <pc:chgData name="mariana filipa" userId="491950d5034eaec5" providerId="LiveId" clId="{FC861ACE-DD3B-AE46-971D-2052D4362221}" dt="2018-10-01T13:42:31.560" v="127" actId="27636"/>
        <pc:sldMkLst>
          <pc:docMk/>
          <pc:sldMk cId="3714291597" sldId="258"/>
        </pc:sldMkLst>
        <pc:spChg chg="mod">
          <ac:chgData name="mariana filipa" userId="491950d5034eaec5" providerId="LiveId" clId="{FC861ACE-DD3B-AE46-971D-2052D4362221}" dt="2018-10-01T13:40:04.187" v="76" actId="1076"/>
          <ac:spMkLst>
            <pc:docMk/>
            <pc:sldMk cId="3714291597" sldId="258"/>
            <ac:spMk id="2" creationId="{FF372F88-00AF-D343-98F7-7C5AAA8EADE6}"/>
          </ac:spMkLst>
        </pc:spChg>
        <pc:spChg chg="mod">
          <ac:chgData name="mariana filipa" userId="491950d5034eaec5" providerId="LiveId" clId="{FC861ACE-DD3B-AE46-971D-2052D4362221}" dt="2018-10-01T13:42:31.560" v="127" actId="27636"/>
          <ac:spMkLst>
            <pc:docMk/>
            <pc:sldMk cId="3714291597" sldId="258"/>
            <ac:spMk id="3" creationId="{979B83B6-C943-2742-B825-76B4B7BE4258}"/>
          </ac:spMkLst>
        </pc:spChg>
      </pc:sldChg>
      <pc:sldChg chg="modSp new">
        <pc:chgData name="mariana filipa" userId="491950d5034eaec5" providerId="LiveId" clId="{FC861ACE-DD3B-AE46-971D-2052D4362221}" dt="2018-10-01T13:45:00.408" v="151" actId="20577"/>
        <pc:sldMkLst>
          <pc:docMk/>
          <pc:sldMk cId="973535855" sldId="259"/>
        </pc:sldMkLst>
        <pc:spChg chg="mod">
          <ac:chgData name="mariana filipa" userId="491950d5034eaec5" providerId="LiveId" clId="{FC861ACE-DD3B-AE46-971D-2052D4362221}" dt="2018-10-01T13:44:19.618" v="137" actId="122"/>
          <ac:spMkLst>
            <pc:docMk/>
            <pc:sldMk cId="973535855" sldId="259"/>
            <ac:spMk id="2" creationId="{33BD7787-9B62-DC47-A10F-728CACE7B414}"/>
          </ac:spMkLst>
        </pc:spChg>
        <pc:spChg chg="mod">
          <ac:chgData name="mariana filipa" userId="491950d5034eaec5" providerId="LiveId" clId="{FC861ACE-DD3B-AE46-971D-2052D4362221}" dt="2018-10-01T13:45:00.408" v="151" actId="20577"/>
          <ac:spMkLst>
            <pc:docMk/>
            <pc:sldMk cId="973535855" sldId="259"/>
            <ac:spMk id="3" creationId="{3561E84E-F4A5-7945-AD85-3AD330223815}"/>
          </ac:spMkLst>
        </pc:spChg>
      </pc:sldChg>
      <pc:sldChg chg="modSp new">
        <pc:chgData name="mariana filipa" userId="491950d5034eaec5" providerId="LiveId" clId="{FC861ACE-DD3B-AE46-971D-2052D4362221}" dt="2018-10-01T14:10:21.463" v="720" actId="2711"/>
        <pc:sldMkLst>
          <pc:docMk/>
          <pc:sldMk cId="117092703" sldId="260"/>
        </pc:sldMkLst>
        <pc:spChg chg="mod">
          <ac:chgData name="mariana filipa" userId="491950d5034eaec5" providerId="LiveId" clId="{FC861ACE-DD3B-AE46-971D-2052D4362221}" dt="2018-10-01T13:55:28.261" v="160" actId="20577"/>
          <ac:spMkLst>
            <pc:docMk/>
            <pc:sldMk cId="117092703" sldId="260"/>
            <ac:spMk id="2" creationId="{6B4C629E-FA90-5443-9B51-AAF3FBF45E8D}"/>
          </ac:spMkLst>
        </pc:spChg>
        <pc:spChg chg="mod">
          <ac:chgData name="mariana filipa" userId="491950d5034eaec5" providerId="LiveId" clId="{FC861ACE-DD3B-AE46-971D-2052D4362221}" dt="2018-10-01T14:10:21.463" v="720" actId="2711"/>
          <ac:spMkLst>
            <pc:docMk/>
            <pc:sldMk cId="117092703" sldId="260"/>
            <ac:spMk id="3" creationId="{7D2A0C97-E27A-E64F-BBCD-0447671222E3}"/>
          </ac:spMkLst>
        </pc:spChg>
      </pc:sldChg>
      <pc:sldChg chg="modSp new">
        <pc:chgData name="mariana filipa" userId="491950d5034eaec5" providerId="LiveId" clId="{FC861ACE-DD3B-AE46-971D-2052D4362221}" dt="2018-10-01T14:06:40.718" v="717" actId="20577"/>
        <pc:sldMkLst>
          <pc:docMk/>
          <pc:sldMk cId="191951936" sldId="261"/>
        </pc:sldMkLst>
        <pc:spChg chg="mod">
          <ac:chgData name="mariana filipa" userId="491950d5034eaec5" providerId="LiveId" clId="{FC861ACE-DD3B-AE46-971D-2052D4362221}" dt="2018-10-01T14:04:12.389" v="707" actId="122"/>
          <ac:spMkLst>
            <pc:docMk/>
            <pc:sldMk cId="191951936" sldId="261"/>
            <ac:spMk id="2" creationId="{F8C9C011-FA64-FD4F-8617-B669C41B4C51}"/>
          </ac:spMkLst>
        </pc:spChg>
        <pc:spChg chg="mod">
          <ac:chgData name="mariana filipa" userId="491950d5034eaec5" providerId="LiveId" clId="{FC861ACE-DD3B-AE46-971D-2052D4362221}" dt="2018-10-01T14:06:40.718" v="717" actId="20577"/>
          <ac:spMkLst>
            <pc:docMk/>
            <pc:sldMk cId="191951936" sldId="261"/>
            <ac:spMk id="3" creationId="{BD1D16B5-1D79-0241-9142-8F67F5111F1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grafia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na de 3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961162-418E-E84E-B1F8-8958B1F294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/>
              <a:t>Banquetes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2B77842-8228-AC48-AE06-ADB71B0834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5426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5DB798-A3F5-7948-A5A3-563EF2A35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538" y="442904"/>
            <a:ext cx="8610600" cy="1293028"/>
          </a:xfrm>
        </p:spPr>
        <p:txBody>
          <a:bodyPr/>
          <a:lstStyle/>
          <a:p>
            <a:pPr algn="ctr"/>
            <a:r>
              <a:rPr lang="pt-PT"/>
              <a:t>Banquete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9445E20-9821-EB43-A7C0-745CC9A1A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PT" sz="4000" b="0" i="0">
                <a:solidFill>
                  <a:schemeClr val="accent1"/>
                </a:solidFill>
                <a:effectLst/>
                <a:latin typeface="Montserrat"/>
              </a:rPr>
              <a:t>É uma refeição de grande dimensão e com um número considerável de pessoas. </a:t>
            </a:r>
          </a:p>
          <a:p>
            <a:r>
              <a:rPr lang="pt-PT" sz="4000" b="0" i="0">
                <a:solidFill>
                  <a:schemeClr val="accent1"/>
                </a:solidFill>
                <a:effectLst/>
                <a:latin typeface="Montserrat"/>
              </a:rPr>
              <a:t>Destaca-se de outros serviços por ser um serviço de maior qualidade, incluindo diversas entradas, pratos principais e sobremesas.</a:t>
            </a:r>
          </a:p>
          <a:p>
            <a:r>
              <a:rPr lang="pt-PT" sz="4000" b="0" i="0">
                <a:solidFill>
                  <a:schemeClr val="accent1"/>
                </a:solidFill>
                <a:effectLst/>
                <a:latin typeface="Montserrat"/>
              </a:rPr>
              <a:t> Um casamento, um jantar de solidariedade ou jantar diplomático, são exemplos de Banquetes.</a:t>
            </a:r>
            <a:endParaRPr lang="pt-PT" sz="40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487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372F88-00AF-D343-98F7-7C5AAA8EA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639315"/>
            <a:ext cx="8610600" cy="1293028"/>
          </a:xfrm>
        </p:spPr>
        <p:txBody>
          <a:bodyPr/>
          <a:lstStyle/>
          <a:p>
            <a:pPr algn="ctr"/>
            <a:r>
              <a:rPr lang="pt-PT"/>
              <a:t>Banquete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79B83B6-C943-2742-B825-76B4B7BE4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sz="4000" b="0" i="0">
                <a:solidFill>
                  <a:schemeClr val="accent1"/>
                </a:solidFill>
                <a:effectLst/>
                <a:latin typeface="Montserrat"/>
              </a:rPr>
              <a:t>Neste tipo de refeição o serviço de mesa pode ser realizado como:</a:t>
            </a:r>
          </a:p>
          <a:p>
            <a:r>
              <a:rPr lang="pt-PT" sz="4000" b="0" i="0">
                <a:solidFill>
                  <a:schemeClr val="accent1"/>
                </a:solidFill>
                <a:effectLst/>
                <a:latin typeface="Montserrat"/>
              </a:rPr>
              <a:t>Serviço à Francesa-o empregado coloca a travessa à disposição do cliente, pelo lado esquerdo e este serve-se a si próprio;</a:t>
            </a:r>
          </a:p>
          <a:p>
            <a:r>
              <a:rPr lang="pt-PT" sz="4000" b="0" i="0">
                <a:solidFill>
                  <a:schemeClr val="accent1"/>
                </a:solidFill>
                <a:effectLst/>
                <a:latin typeface="Montserrat"/>
              </a:rPr>
              <a:t>Serviço à Inglesa- o empregado transporta a iguaria, apresentando-a ao cliente pelo lado esquerdo, serve o cliente, utilizando o talher de serviço</a:t>
            </a:r>
          </a:p>
          <a:p>
            <a:endParaRPr lang="pt-PT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291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BD7787-9B62-DC47-A10F-728CACE7B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/>
              <a:t>Banquete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561E84E-F4A5-7945-AD85-3AD330223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sz="4000" b="0" i="0">
                <a:solidFill>
                  <a:schemeClr val="accent1"/>
                </a:solidFill>
                <a:effectLst/>
                <a:latin typeface="Montserrat"/>
              </a:rPr>
              <a:t>Um serviço de banquetes, difere do serviço diário do restaurante ou do hotel, necessitando de uma organização mais cuidada. </a:t>
            </a:r>
            <a:endParaRPr lang="pt-PT" sz="40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535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4C629E-FA90-5443-9B51-AAF3FBF45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Banquete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D2A0C97-E27A-E64F-BBCD-044767122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69502"/>
            <a:ext cx="10820400" cy="4024125"/>
          </a:xfrm>
        </p:spPr>
        <p:txBody>
          <a:bodyPr>
            <a:noAutofit/>
          </a:bodyPr>
          <a:lstStyle/>
          <a:p>
            <a:r>
              <a:rPr lang="pt-PT" sz="3200">
                <a:solidFill>
                  <a:schemeClr val="accent1"/>
                </a:solidFill>
              </a:rPr>
              <a:t>Os pontos mais importantes para a organização de um banquete de sucesso:</a:t>
            </a:r>
          </a:p>
          <a:p>
            <a:pPr marL="0" indent="0">
              <a:buNone/>
            </a:pPr>
            <a:r>
              <a:rPr lang="pt-PT" sz="3200">
                <a:solidFill>
                  <a:schemeClr val="accent1"/>
                </a:solidFill>
              </a:rPr>
              <a:t>-verificar e confirmar detalhes como n° d3 convidados , conceitos e finalidade do invento, lugares,horas,etc.</a:t>
            </a:r>
          </a:p>
          <a:p>
            <a:pPr marL="0" indent="0">
              <a:buNone/>
            </a:pPr>
            <a:r>
              <a:rPr lang="pt-PT" sz="3200">
                <a:solidFill>
                  <a:schemeClr val="accent1"/>
                </a:solidFill>
              </a:rPr>
              <a:t>-defenir o plano de mesas para que va ao encontro das necessidades e preferências dos cliente.</a:t>
            </a:r>
          </a:p>
          <a:p>
            <a:pPr marL="0" indent="0">
              <a:buNone/>
            </a:pPr>
            <a:r>
              <a:rPr lang="pt-PT" sz="3200">
                <a:solidFill>
                  <a:schemeClr val="accent1"/>
                </a:solidFill>
              </a:rPr>
              <a:t> -defenir a mise-on-place a utilizar, bem como os utencilios e equipamentos a colocar ao serviço.</a:t>
            </a:r>
          </a:p>
        </p:txBody>
      </p:sp>
    </p:spTree>
    <p:extLst>
      <p:ext uri="{BB962C8B-B14F-4D97-AF65-F5344CB8AC3E}">
        <p14:creationId xmlns:p14="http://schemas.microsoft.com/office/powerpoint/2010/main" val="117092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C9C011-FA64-FD4F-8617-B669C41B4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/>
              <a:t>Banquete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D1D16B5-1D79-0241-9142-8F67F5111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PT" sz="2800" b="0" i="0">
                <a:solidFill>
                  <a:schemeClr val="accent1"/>
                </a:solidFill>
                <a:effectLst/>
                <a:latin typeface="Montserrat"/>
              </a:rPr>
              <a:t>-Quando se está a definir a mise-en-place é muito importante ter em consideração certos detalhes de conforto na mesa como, por exemplo, não colocar mais de 4 copos por lugar, os lugares deverão ter cerca de 60 cm a 80 cm entre si.</a:t>
            </a:r>
          </a:p>
          <a:p>
            <a:pPr marL="0" indent="0">
              <a:buNone/>
            </a:pPr>
            <a:r>
              <a:rPr lang="pt-PT" sz="2800">
                <a:solidFill>
                  <a:schemeClr val="accent1"/>
                </a:solidFill>
                <a:latin typeface="Montserrat"/>
              </a:rPr>
              <a:t>-</a:t>
            </a:r>
            <a:r>
              <a:rPr lang="pt-PT" sz="2800" b="0" i="0">
                <a:solidFill>
                  <a:schemeClr val="accent1"/>
                </a:solidFill>
                <a:effectLst/>
                <a:latin typeface="Montserrat"/>
              </a:rPr>
              <a:t>Os talheres não devem ultrapassar os necessários para três pratos – se forem mais de 3 pratos, a brigada deverá colocar os restantes talheres individualmente</a:t>
            </a:r>
          </a:p>
          <a:p>
            <a:pPr marL="0" indent="0">
              <a:buNone/>
            </a:pPr>
            <a:r>
              <a:rPr lang="pt-PT" sz="2800">
                <a:solidFill>
                  <a:schemeClr val="accent1"/>
                </a:solidFill>
                <a:latin typeface="Montserrat"/>
              </a:rPr>
              <a:t>- </a:t>
            </a:r>
            <a:r>
              <a:rPr lang="pt-PT" sz="2800" b="0" i="0">
                <a:solidFill>
                  <a:schemeClr val="accent1"/>
                </a:solidFill>
                <a:effectLst/>
                <a:latin typeface="Montserrat"/>
              </a:rPr>
              <a:t>Certificar-se que os equipamentos e utensílios a colocar em uso estão nas suas melhores condições</a:t>
            </a:r>
            <a:endParaRPr lang="pt-PT" sz="28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51936"/>
      </p:ext>
    </p:extLst>
  </p:cSld>
  <p:clrMapOvr>
    <a:masterClrMapping/>
  </p:clrMapOvr>
</p:sld>
</file>

<file path=ppt/theme/theme1.xml><?xml version="1.0" encoding="utf-8"?>
<a:theme xmlns:a="http://schemas.openxmlformats.org/drawingml/2006/main" name="Rasto de Vapor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Ecrã Panorâmico</PresentationFormat>
  <Slides>6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7" baseType="lpstr">
      <vt:lpstr>Rasto de Vapor</vt:lpstr>
      <vt:lpstr>Banquetes</vt:lpstr>
      <vt:lpstr>Banquete</vt:lpstr>
      <vt:lpstr>Banquete</vt:lpstr>
      <vt:lpstr>Banquete</vt:lpstr>
      <vt:lpstr>Banquete</vt:lpstr>
      <vt:lpstr>Banquete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Banquetes</dc:title>
  <dc:creator>mariana filipa</dc:creator>
  <cp:lastModifiedBy>mariana filipa</cp:lastModifiedBy>
  <cp:revision>1</cp:revision>
  <dcterms:created xsi:type="dcterms:W3CDTF">2018-10-01T13:33:29Z</dcterms:created>
  <dcterms:modified xsi:type="dcterms:W3CDTF">2018-10-01T14:10:31Z</dcterms:modified>
</cp:coreProperties>
</file>