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DF455-CC90-4429-A319-F62EE224940F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56CE-DB9C-4E70-A99A-985FED734F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8471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56CE-DB9C-4E70-A99A-985FED734F8B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2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  <p:sp>
        <p:nvSpPr>
          <p:cNvPr id="32" name="Rec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6" name="Rec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  <p:sp>
        <p:nvSpPr>
          <p:cNvPr id="16" name="Rec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xão rect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xão rect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ct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ct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xão rect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ct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ct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xão rect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xão rect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xão rect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CDC9F56-FAD2-4457-8880-51CA204181A8}" type="datetimeFigureOut">
              <a:rPr lang="pt-PT" smtClean="0"/>
              <a:t>29-10-2018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D100CEA-7165-4CA4-8F33-BA0CFCD2779F}" type="slidenum">
              <a:rPr lang="pt-PT" smtClean="0"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pt-PT" sz="3600" dirty="0" smtClean="0"/>
              <a:t>Equipamentos e utensílios 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4048" y="6021288"/>
            <a:ext cx="3898776" cy="626368"/>
          </a:xfrm>
        </p:spPr>
        <p:txBody>
          <a:bodyPr>
            <a:normAutofit fontScale="32500" lnSpcReduction="20000"/>
          </a:bodyPr>
          <a:lstStyle/>
          <a:p>
            <a:r>
              <a:rPr lang="pt-PT" dirty="0" smtClean="0"/>
              <a:t>Filipe </a:t>
            </a:r>
            <a:r>
              <a:rPr lang="pt-PT" dirty="0" err="1" smtClean="0"/>
              <a:t>azevedo</a:t>
            </a:r>
            <a:r>
              <a:rPr lang="pt-PT" dirty="0" smtClean="0"/>
              <a:t> Nº1</a:t>
            </a:r>
          </a:p>
          <a:p>
            <a:r>
              <a:rPr lang="pt-PT" dirty="0" smtClean="0"/>
              <a:t>Ian </a:t>
            </a:r>
            <a:r>
              <a:rPr lang="pt-PT" dirty="0" smtClean="0"/>
              <a:t>Santos Nº4</a:t>
            </a:r>
          </a:p>
          <a:p>
            <a:r>
              <a:rPr lang="pt-PT" dirty="0" smtClean="0"/>
              <a:t>João Pires Nº7</a:t>
            </a:r>
          </a:p>
          <a:p>
            <a:r>
              <a:rPr lang="pt-PT" dirty="0" smtClean="0"/>
              <a:t>Gabriel Correia Nº2</a:t>
            </a:r>
          </a:p>
          <a:p>
            <a:r>
              <a:rPr lang="pt-PT" dirty="0" smtClean="0"/>
              <a:t>Igor Raposo Nº6</a:t>
            </a:r>
          </a:p>
          <a:p>
            <a:r>
              <a:rPr lang="pt-PT" dirty="0" err="1" smtClean="0"/>
              <a:t>Ventsi</a:t>
            </a:r>
            <a:r>
              <a:rPr lang="pt-PT" dirty="0" smtClean="0"/>
              <a:t> </a:t>
            </a:r>
            <a:r>
              <a:rPr lang="pt-PT" dirty="0" err="1" smtClean="0"/>
              <a:t>Kolev</a:t>
            </a:r>
            <a:r>
              <a:rPr lang="pt-PT" dirty="0" smtClean="0"/>
              <a:t>  </a:t>
            </a:r>
            <a:r>
              <a:rPr lang="pt-PT" dirty="0" err="1" smtClean="0"/>
              <a:t>Nºunknow</a:t>
            </a:r>
            <a:endParaRPr lang="pt-P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018266" cy="400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7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 muito mais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971600" y="162880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Vários tipos de pratos utilizados no pequeno almoço</a:t>
            </a:r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algn="ctr"/>
            <a:r>
              <a:rPr lang="pt-PT" dirty="0" smtClean="0"/>
              <a:t>Talheres de sobremesa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060848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91122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Vários tipos Chávena 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6602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475656" y="53012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Chávena de café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5301208"/>
            <a:ext cx="292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Chávena de Galão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712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Frigorifico de confeitaria 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45564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63688" y="609329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Serve para conservar os alimentos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760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frigorifico</a:t>
            </a:r>
            <a:endParaRPr lang="pt-P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46449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19672" y="60932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Serve para conservar as bebidas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186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Maquina de </a:t>
            </a:r>
            <a:r>
              <a:rPr lang="pt-PT" dirty="0" err="1" smtClean="0"/>
              <a:t>cafe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249439" cy="441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691680" y="616530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Essa será a sua principal máquina para trabalhar dentro da sua cafeteria </a:t>
            </a:r>
          </a:p>
        </p:txBody>
      </p:sp>
    </p:spTree>
    <p:extLst>
      <p:ext uri="{BB962C8B-B14F-4D97-AF65-F5344CB8AC3E}">
        <p14:creationId xmlns:p14="http://schemas.microsoft.com/office/powerpoint/2010/main" val="83417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Moinho de </a:t>
            </a:r>
            <a:r>
              <a:rPr lang="pt-PT" dirty="0" err="1" smtClean="0"/>
              <a:t>cafe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1640" y="580526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para moer os grãos e ter assim uma melhor qualidade no café.</a:t>
            </a:r>
          </a:p>
        </p:txBody>
      </p:sp>
    </p:spTree>
    <p:extLst>
      <p:ext uri="{BB962C8B-B14F-4D97-AF65-F5344CB8AC3E}">
        <p14:creationId xmlns:p14="http://schemas.microsoft.com/office/powerpoint/2010/main" val="300698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Maquina de lavar louça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632176" cy="46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73815" y="5868640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Ter uma máquina de lavar louças na sua cafeteria também tende a ser uma boa escolha, já que será possível agilizar todo o trabalho e minimizar mão de obra.</a:t>
            </a:r>
          </a:p>
        </p:txBody>
      </p:sp>
    </p:spTree>
    <p:extLst>
      <p:ext uri="{BB962C8B-B14F-4D97-AF65-F5344CB8AC3E}">
        <p14:creationId xmlns:p14="http://schemas.microsoft.com/office/powerpoint/2010/main" val="167795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Liquidificador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4017014" cy="401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6932" y="566037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Serve para triturar a futa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155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Fogão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51" y="1628800"/>
            <a:ext cx="5493320" cy="411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10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</TotalTime>
  <Words>132</Words>
  <Application>Microsoft Office PowerPoint</Application>
  <PresentationFormat>Apresentação no Ecrã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Metro</vt:lpstr>
      <vt:lpstr>Equipamentos e utensílios </vt:lpstr>
      <vt:lpstr>Vários tipos Chávena  </vt:lpstr>
      <vt:lpstr>Frigorifico de confeitaria  </vt:lpstr>
      <vt:lpstr>frigorifico</vt:lpstr>
      <vt:lpstr>Maquina de cafe</vt:lpstr>
      <vt:lpstr>Moinho de cafe</vt:lpstr>
      <vt:lpstr>Maquina de lavar louça</vt:lpstr>
      <vt:lpstr>Liquidificador</vt:lpstr>
      <vt:lpstr>Fogão</vt:lpstr>
      <vt:lpstr>E muito mais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Equipamentos e utensílios</dc:title>
  <dc:creator>ian santos</dc:creator>
  <cp:lastModifiedBy>ian santos</cp:lastModifiedBy>
  <cp:revision>7</cp:revision>
  <dcterms:created xsi:type="dcterms:W3CDTF">2018-10-15T11:08:17Z</dcterms:created>
  <dcterms:modified xsi:type="dcterms:W3CDTF">2018-10-29T12:14:43Z</dcterms:modified>
</cp:coreProperties>
</file>