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18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537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71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9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828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226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4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022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828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6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0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60B5-98A8-47EE-9D2F-6F27B68B4C29}" type="datetimeFigureOut">
              <a:rPr lang="pt-PT" smtClean="0"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F95C-4D61-4A41-AE99-05C499F1B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83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Queijos e vinhos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188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Queijos e Vinhos: quantidade por pessoa</a:t>
            </a:r>
            <a:br>
              <a:rPr lang="pt-PT" sz="3200" dirty="0" smtClean="0"/>
            </a:b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600" dirty="0" smtClean="0"/>
              <a:t>Neste tipo de encontro, além dos vinhos, geralmente são servidos diversos tipos de queijos, pães, patês, frios e frutas. E saber a quantidade a servir por pessoa é fundamental para que seus convidados elogiem o tratamento recebido em sua casa.</a:t>
            </a:r>
          </a:p>
          <a:p>
            <a:endParaRPr lang="pt-PT" sz="1600" dirty="0" smtClean="0"/>
          </a:p>
          <a:p>
            <a:r>
              <a:rPr lang="pt-PT" sz="1600" dirty="0" smtClean="0"/>
              <a:t>O ideal é que você calcule inicialmente por pessoa 250g de queijo, 150g de pães e 1 garrafa de vinho para cada duas pessoas, no mínimo.</a:t>
            </a:r>
            <a:endParaRPr lang="pt-PT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47" y="3573016"/>
            <a:ext cx="4248472" cy="235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6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 Queijos e Vinhos: quais variedades servir?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600" dirty="0" smtClean="0"/>
              <a:t>Em uma ocasião onde o queijo será o centro das atenções, o recomendado é servir de 4 a 6 tipos diferentes. E para iniciar a escolha dos queijos podemos dividi-los por categorias: Queijos frescos; queijos curados; queijos cremosos; queijos macios; queijos semiduros; queijos duros; e queijos azuis.</a:t>
            </a:r>
          </a:p>
          <a:p>
            <a:endParaRPr lang="pt-PT" sz="1600" dirty="0" smtClean="0"/>
          </a:p>
          <a:p>
            <a:r>
              <a:rPr lang="pt-PT" sz="1600" dirty="0" smtClean="0"/>
              <a:t>É importante destacar que cada categoria de vinho requer um tipo de queijo para sua perfeita harmonização.</a:t>
            </a:r>
          </a:p>
          <a:p>
            <a:endParaRPr lang="pt-PT" sz="1600" dirty="0" smtClean="0"/>
          </a:p>
          <a:p>
            <a:r>
              <a:rPr lang="pt-PT" sz="1600" dirty="0" smtClean="0"/>
              <a:t>Os queijos curados duros, por exemplo, são bons para serem harmonizados com vinhos tintos estruturados com pouco tanino, brancos, espumantes e rosés encorpados. Queijos azuis são indicados para os vinhos doces.</a:t>
            </a:r>
            <a:endParaRPr lang="pt-PT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40395"/>
            <a:ext cx="3326645" cy="181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Nomes: Alexandre Anica e Tiago Sousa</a:t>
            </a:r>
          </a:p>
          <a:p>
            <a:r>
              <a:rPr lang="pt-PT" dirty="0" smtClean="0"/>
              <a:t>Turma/ano : </a:t>
            </a:r>
            <a:r>
              <a:rPr lang="pt-PT" dirty="0" err="1" smtClean="0"/>
              <a:t>Cef</a:t>
            </a:r>
            <a:r>
              <a:rPr lang="pt-PT" dirty="0" smtClean="0"/>
              <a:t> 9ºAno Tipo 3</a:t>
            </a:r>
          </a:p>
          <a:p>
            <a:r>
              <a:rPr lang="pt-PT" dirty="0" smtClean="0"/>
              <a:t>Aula</a:t>
            </a:r>
            <a:r>
              <a:rPr lang="pt-PT" smtClean="0"/>
              <a:t>: CSRH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8507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223</Words>
  <Application>Microsoft Office PowerPoint</Application>
  <PresentationFormat>Apresentação no Ecrã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Queijos e vinhos</vt:lpstr>
      <vt:lpstr>Queijos e Vinhos: quantidade por pessoa </vt:lpstr>
      <vt:lpstr> Queijos e Vinhos: quais variedades servir?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Queijos e vinhos</dc:title>
  <dc:creator>leonardo jesus</dc:creator>
  <cp:lastModifiedBy>leonardo jesus</cp:lastModifiedBy>
  <cp:revision>1</cp:revision>
  <dcterms:created xsi:type="dcterms:W3CDTF">2018-10-01T14:41:47Z</dcterms:created>
  <dcterms:modified xsi:type="dcterms:W3CDTF">2018-10-01T14:48:15Z</dcterms:modified>
</cp:coreProperties>
</file>