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ângulo arredondad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ângulo arredondado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20" name="Subtítu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19" name="Marcador de Posição d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080C8B-3A85-420F-9631-84A88ABC13AD}" type="datetimeFigureOut">
              <a:rPr lang="pt-PT" smtClean="0"/>
              <a:t>01-10-2018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11" name="Marcador de Posição do Número do Diapositivo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843A8-BA40-4036-949B-A5BA6C338E20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080C8B-3A85-420F-9631-84A88ABC13AD}" type="datetimeFigureOut">
              <a:rPr lang="pt-PT" smtClean="0"/>
              <a:t>01-10-2018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843A8-BA40-4036-949B-A5BA6C338E20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080C8B-3A85-420F-9631-84A88ABC13AD}" type="datetimeFigureOut">
              <a:rPr lang="pt-PT" smtClean="0"/>
              <a:t>01-10-2018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843A8-BA40-4036-949B-A5BA6C338E20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080C8B-3A85-420F-9631-84A88ABC13AD}" type="datetimeFigureOut">
              <a:rPr lang="pt-PT" smtClean="0"/>
              <a:t>01-10-2018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843A8-BA40-4036-949B-A5BA6C338E20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ângulo arredondado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ângulo arredondado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080C8B-3A85-420F-9631-84A88ABC13AD}" type="datetimeFigureOut">
              <a:rPr lang="pt-PT" smtClean="0"/>
              <a:t>01-10-2018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843A8-BA40-4036-949B-A5BA6C338E20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080C8B-3A85-420F-9631-84A88ABC13AD}" type="datetimeFigureOut">
              <a:rPr lang="pt-PT" smtClean="0"/>
              <a:t>01-10-2018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843A8-BA40-4036-949B-A5BA6C338E20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080C8B-3A85-420F-9631-84A88ABC13AD}" type="datetimeFigureOut">
              <a:rPr lang="pt-PT" smtClean="0"/>
              <a:t>01-10-2018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843A8-BA40-4036-949B-A5BA6C338E20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080C8B-3A85-420F-9631-84A88ABC13AD}" type="datetimeFigureOut">
              <a:rPr lang="pt-PT" smtClean="0"/>
              <a:t>01-10-2018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843A8-BA40-4036-949B-A5BA6C338E20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080C8B-3A85-420F-9631-84A88ABC13AD}" type="datetimeFigureOut">
              <a:rPr lang="pt-PT" smtClean="0"/>
              <a:t>01-10-2018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843A8-BA40-4036-949B-A5BA6C338E20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080C8B-3A85-420F-9631-84A88ABC13AD}" type="datetimeFigureOut">
              <a:rPr lang="pt-PT" smtClean="0"/>
              <a:t>01-10-2018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843A8-BA40-4036-949B-A5BA6C338E20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ângulo arredondad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edondar Rectângulo de Canto Simples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080C8B-3A85-420F-9631-84A88ABC13AD}" type="datetimeFigureOut">
              <a:rPr lang="pt-PT" smtClean="0"/>
              <a:t>01-10-2018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F843A8-BA40-4036-949B-A5BA6C338E20}" type="slidenum">
              <a:rPr lang="pt-PT" smtClean="0"/>
              <a:t>‹nº›</a:t>
            </a:fld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PT" smtClean="0"/>
              <a:t>Clique no ícone para adicionar uma imagem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arredondado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Marcador de Posição do Títu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25" name="Marcador de Posição da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6080C8B-3A85-420F-9631-84A88ABC13AD}" type="datetimeFigureOut">
              <a:rPr lang="pt-PT" smtClean="0"/>
              <a:t>01-10-2018</a:t>
            </a:fld>
            <a:endParaRPr lang="pt-PT"/>
          </a:p>
        </p:txBody>
      </p:sp>
      <p:sp>
        <p:nvSpPr>
          <p:cNvPr id="18" name="Marcador de Posição do Rodapé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EF843A8-BA40-4036-949B-A5BA6C338E20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85" y="44624"/>
            <a:ext cx="9143999" cy="685800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3419872" y="188640"/>
            <a:ext cx="3168352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pt-PT" sz="40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Coktail</a:t>
            </a:r>
            <a:r>
              <a:rPr lang="pt-PT" sz="40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pt-PT" sz="40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party</a:t>
            </a:r>
            <a:endParaRPr lang="pt-PT" sz="4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6333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7315200" cy="1154097"/>
          </a:xfrm>
        </p:spPr>
        <p:txBody>
          <a:bodyPr/>
          <a:lstStyle/>
          <a:p>
            <a:r>
              <a:rPr lang="pt-PT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 que é ?</a:t>
            </a:r>
            <a:endParaRPr lang="pt-PT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83568" y="2204864"/>
            <a:ext cx="7315200" cy="3539527"/>
          </a:xfrm>
        </p:spPr>
        <p:txBody>
          <a:bodyPr>
            <a:normAutofit fontScale="70000" lnSpcReduction="20000"/>
          </a:bodyPr>
          <a:lstStyle/>
          <a:p>
            <a:r>
              <a:rPr lang="pt-PT" dirty="0"/>
              <a:t>Um coquetel é uma festa em que coquetéis são servidos. Às vezes é chamado de coquetel de recepção. Um coquetel organizado para fins de redes sociais ou de negócios é chamado de </a:t>
            </a:r>
            <a:r>
              <a:rPr lang="pt-PT" dirty="0" err="1"/>
              <a:t>mixer</a:t>
            </a:r>
            <a:r>
              <a:rPr lang="pt-PT" dirty="0"/>
              <a:t>.</a:t>
            </a:r>
          </a:p>
          <a:p>
            <a:endParaRPr lang="pt-PT" dirty="0"/>
          </a:p>
          <a:p>
            <a:r>
              <a:rPr lang="pt-PT" dirty="0"/>
              <a:t>Às vezes, uma hora de coquetel é usada por gerentes de hotéis e restaurantes como forma de atrair clientes entre 16h e 18h.</a:t>
            </a:r>
          </a:p>
          <a:p>
            <a:endParaRPr lang="pt-PT" dirty="0"/>
          </a:p>
          <a:p>
            <a:r>
              <a:rPr lang="pt-PT" dirty="0"/>
              <a:t>Alguns eventos, como recepções de casamento , são precedidos por um coquetel. Durante o coquetel, os hóspedes socializam enquanto bebem e comem aperitivos</a:t>
            </a:r>
            <a:r>
              <a:rPr lang="pt-PT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538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836712"/>
            <a:ext cx="7315200" cy="1154097"/>
          </a:xfrm>
        </p:spPr>
        <p:txBody>
          <a:bodyPr/>
          <a:lstStyle/>
          <a:p>
            <a:r>
              <a:rPr lang="pt-PT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Códigos de vestir </a:t>
            </a:r>
            <a:endParaRPr lang="pt-PT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99592" y="2708920"/>
            <a:ext cx="7315200" cy="3539527"/>
          </a:xfrm>
        </p:spPr>
        <p:txBody>
          <a:bodyPr/>
          <a:lstStyle/>
          <a:p>
            <a:r>
              <a:rPr lang="pt-PT" dirty="0"/>
              <a:t>As mulheres que participam de um coquetel geralmente podem usar um vestido de festa . Um chapéu de cocktail é por vezes usado como uma declaração de moda.</a:t>
            </a:r>
          </a:p>
        </p:txBody>
      </p:sp>
    </p:spTree>
    <p:extLst>
      <p:ext uri="{BB962C8B-B14F-4D97-AF65-F5344CB8AC3E}">
        <p14:creationId xmlns:p14="http://schemas.microsoft.com/office/powerpoint/2010/main" val="306091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584" y="692696"/>
            <a:ext cx="7315200" cy="1154097"/>
          </a:xfrm>
        </p:spPr>
        <p:txBody>
          <a:bodyPr/>
          <a:lstStyle/>
          <a:p>
            <a:r>
              <a:rPr lang="pt-PT" dirty="0" smtClean="0"/>
              <a:t>Imagens:</a:t>
            </a:r>
            <a:endParaRPr lang="pt-PT" dirty="0"/>
          </a:p>
        </p:txBody>
      </p:sp>
      <p:pic>
        <p:nvPicPr>
          <p:cNvPr id="4" name="Marcador de Posição de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7" y="2340280"/>
            <a:ext cx="4464496" cy="29710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2708920"/>
            <a:ext cx="3493228" cy="2331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13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95294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</TotalTime>
  <Words>128</Words>
  <Application>Microsoft Office PowerPoint</Application>
  <PresentationFormat>Apresentação no Ecrã (4:3)</PresentationFormat>
  <Paragraphs>10</Paragraphs>
  <Slides>5</Slides>
  <Notes>0</Notes>
  <HiddenSlides>1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6" baseType="lpstr">
      <vt:lpstr>Aspecto</vt:lpstr>
      <vt:lpstr>Apresentação do PowerPoint</vt:lpstr>
      <vt:lpstr>O que é ?</vt:lpstr>
      <vt:lpstr>Códigos de vestir </vt:lpstr>
      <vt:lpstr>Imagens: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Henrique Miguel Gomes Pestana</dc:creator>
  <cp:lastModifiedBy>Henrique Miguel Gomes Pestana</cp:lastModifiedBy>
  <cp:revision>2</cp:revision>
  <dcterms:created xsi:type="dcterms:W3CDTF">2018-10-01T14:42:24Z</dcterms:created>
  <dcterms:modified xsi:type="dcterms:W3CDTF">2018-10-01T14:55:47Z</dcterms:modified>
</cp:coreProperties>
</file>