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8" r:id="rId2"/>
    <p:sldId id="259" r:id="rId3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02" y="-8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27476EF0-228B-4AD3-989D-E018577154A2}" type="datetimeFigureOut">
              <a:rPr lang="pt-PT" smtClean="0"/>
              <a:t>21-01-2019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68029B90-4797-49E6-9DF1-53BF87926AF5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76EF0-228B-4AD3-989D-E018577154A2}" type="datetimeFigureOut">
              <a:rPr lang="pt-PT" smtClean="0"/>
              <a:t>21-01-2019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B90-4797-49E6-9DF1-53BF87926AF5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76EF0-228B-4AD3-989D-E018577154A2}" type="datetimeFigureOut">
              <a:rPr lang="pt-PT" smtClean="0"/>
              <a:t>21-01-2019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B90-4797-49E6-9DF1-53BF87926AF5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76EF0-228B-4AD3-989D-E018577154A2}" type="datetimeFigureOut">
              <a:rPr lang="pt-PT" smtClean="0"/>
              <a:t>21-01-2019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B90-4797-49E6-9DF1-53BF87926AF5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76EF0-228B-4AD3-989D-E018577154A2}" type="datetimeFigureOut">
              <a:rPr lang="pt-PT" smtClean="0"/>
              <a:t>21-01-2019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B90-4797-49E6-9DF1-53BF87926AF5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76EF0-228B-4AD3-989D-E018577154A2}" type="datetimeFigureOut">
              <a:rPr lang="pt-PT" smtClean="0"/>
              <a:t>21-01-2019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B90-4797-49E6-9DF1-53BF87926AF5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76EF0-228B-4AD3-989D-E018577154A2}" type="datetimeFigureOut">
              <a:rPr lang="pt-PT" smtClean="0"/>
              <a:t>21-01-2019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B90-4797-49E6-9DF1-53BF87926AF5}" type="slidenum">
              <a:rPr lang="pt-PT" smtClean="0"/>
              <a:t>‹nº›</a:t>
            </a:fld>
            <a:endParaRPr lang="pt-PT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76EF0-228B-4AD3-989D-E018577154A2}" type="datetimeFigureOut">
              <a:rPr lang="pt-PT" smtClean="0"/>
              <a:t>21-01-2019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B90-4797-49E6-9DF1-53BF87926AF5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76EF0-228B-4AD3-989D-E018577154A2}" type="datetimeFigureOut">
              <a:rPr lang="pt-PT" smtClean="0"/>
              <a:t>21-01-2019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29B90-4797-49E6-9DF1-53BF87926AF5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27476EF0-228B-4AD3-989D-E018577154A2}" type="datetimeFigureOut">
              <a:rPr lang="pt-PT" smtClean="0"/>
              <a:t>21-01-2019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68029B90-4797-49E6-9DF1-53BF87926AF5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27476EF0-228B-4AD3-989D-E018577154A2}" type="datetimeFigureOut">
              <a:rPr lang="pt-PT" smtClean="0"/>
              <a:t>21-01-2019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68029B90-4797-49E6-9DF1-53BF87926AF5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27476EF0-228B-4AD3-989D-E018577154A2}" type="datetimeFigureOut">
              <a:rPr lang="pt-PT" smtClean="0"/>
              <a:t>21-01-2019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8029B90-4797-49E6-9DF1-53BF87926AF5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1487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3143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lfinete">
  <a:themeElements>
    <a:clrScheme name="Alfinet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Alfinet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lfine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104</TotalTime>
  <Words>0</Words>
  <Application>Microsoft Office PowerPoint</Application>
  <PresentationFormat>Apresentação no Ecrã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</vt:i4>
      </vt:variant>
    </vt:vector>
  </HeadingPairs>
  <TitlesOfParts>
    <vt:vector size="3" baseType="lpstr">
      <vt:lpstr>Alfinete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COMO AJUDAR COM A HIGIENE NO AMBIENTE DE TRABALHO?</dc:title>
  <dc:creator>Joao Pedro Padeiro Brito</dc:creator>
  <cp:lastModifiedBy>Antonio Ausgusto Silva. Silva Barreto</cp:lastModifiedBy>
  <cp:revision>5</cp:revision>
  <dcterms:created xsi:type="dcterms:W3CDTF">2019-01-10T15:05:00Z</dcterms:created>
  <dcterms:modified xsi:type="dcterms:W3CDTF">2019-01-21T08:54:29Z</dcterms:modified>
</cp:coreProperties>
</file>