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70" r:id="rId4"/>
    <p:sldId id="271" r:id="rId5"/>
    <p:sldId id="272" r:id="rId6"/>
    <p:sldId id="273" r:id="rId7"/>
    <p:sldId id="274" r:id="rId8"/>
    <p:sldId id="275" r:id="rId9"/>
  </p:sldIdLst>
  <p:sldSz cx="12188825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599" autoAdjust="0"/>
  </p:normalViewPr>
  <p:slideViewPr>
    <p:cSldViewPr>
      <p:cViewPr varScale="1">
        <p:scale>
          <a:sx n="72" d="100"/>
          <a:sy n="72" d="100"/>
        </p:scale>
        <p:origin x="660" y="7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072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8D0EFA9-57C0-4188-B1C6-56EB9958F127}" type="datetime1">
              <a:rPr lang="pt-BR" smtClean="0"/>
              <a:t>06/06/2017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477323E-F331-42C0-8ED8-298FE2B5981D}" type="datetime1">
              <a:rPr lang="pt-BR" smtClean="0"/>
              <a:t>06/06/2017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dirty="0"/>
              <a:t>Clique para editar o texto Mestre</a:t>
            </a:r>
          </a:p>
          <a:p>
            <a:pPr lvl="1" rtl="0"/>
            <a:r>
              <a:rPr lang="pt-BR" dirty="0"/>
              <a:t>Segundo nível</a:t>
            </a:r>
          </a:p>
          <a:p>
            <a:pPr lvl="2" rtl="0"/>
            <a:r>
              <a:rPr lang="pt-BR" dirty="0"/>
              <a:t>Terceiro nível</a:t>
            </a:r>
          </a:p>
          <a:p>
            <a:pPr lvl="3" rtl="0"/>
            <a:r>
              <a:rPr lang="pt-BR" dirty="0"/>
              <a:t>Quarto nível</a:t>
            </a:r>
          </a:p>
          <a:p>
            <a:pPr lvl="4" rtl="0"/>
            <a:r>
              <a:rPr lang="pt-BR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F2A70B-78F2-4DCF-B53B-C990D2FAFB8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5624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8499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522413" y="1905000"/>
            <a:ext cx="9144000" cy="2667000"/>
          </a:xfrm>
        </p:spPr>
        <p:txBody>
          <a:bodyPr rtlCol="0">
            <a:noAutofit/>
          </a:bodyPr>
          <a:lstStyle>
            <a:lvl1pPr rtl="0">
              <a:defRPr sz="5400"/>
            </a:lvl1pPr>
          </a:lstStyle>
          <a:p>
            <a:pPr rtl="0"/>
            <a:r>
              <a:rPr lang="pt-BR" dirty="0"/>
              <a:t>Clique para editar o estilo de título Mestre</a:t>
            </a:r>
          </a:p>
        </p:txBody>
      </p:sp>
      <p:grpSp>
        <p:nvGrpSpPr>
          <p:cNvPr id="256" name="linha" descr="Gráfico de linhas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orma Livre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58" name="Forma Livre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59" name="Forma Livre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0" name="Forma Livre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1" name="Forma Livre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2" name="Forma Livre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3" name="Forma Livre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4" name="Forma Livre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5" name="Forma Livre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6" name="Forma Livre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7" name="Forma Livre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8" name="Forma Livre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9" name="Forma Livre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0" name="Forma Livre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1" name="Forma Livre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2" name="Forma Livre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3" name="Forma Livre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4" name="Forma Livre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5" name="Forma Livre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6" name="Forma Livre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7" name="Forma Livre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8" name="Forma Livre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9" name="Forma Livre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0" name="Forma Livre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1" name="Forma Livre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2" name="Forma Livre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3" name="Forma Livre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4" name="Forma Livre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5" name="Forma Livre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6" name="Forma Livre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7" name="Forma Livre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8" name="Forma Livre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9" name="Forma Livre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0" name="Forma Livre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1" name="Forma Livre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2" name="Forma Livre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3" name="Forma Livre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4" name="Forma Livre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5" name="Forma Livre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6" name="Forma Livre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7" name="Forma Livre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8" name="Forma Livre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9" name="Forma Livre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0" name="Forma Livre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1" name="Forma Livre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2" name="Forma Livre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3" name="Forma Livre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4" name="Forma Livre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5" name="Forma Livre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6" name="Forma Livre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7" name="Forma Livre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8" name="Forma Livre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9" name="Forma Livre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0" name="Forma Livre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1" name="Forma Livre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2" name="Forma Livre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3" name="Forma Livre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4" name="Forma Livre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5" name="Forma Livre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6" name="Forma Livre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7" name="Forma Livre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8" name="Forma Livre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9" name="Forma Livre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0" name="Forma Livre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1" name="Forma Livre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2" name="Forma Livre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3" name="Forma Livre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4" name="Forma Livre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5" name="Forma Livre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6" name="Forma Livre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7" name="Forma Livre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8" name="Forma Livre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9" name="Forma Livre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0" name="Forma Livre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1" name="Forma Livre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2" name="Forma Livre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3" name="Forma Livre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4" name="Forma Livre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5" name="Forma Livre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6" name="Forma Livre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7" name="Forma Livre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8" name="Forma Livre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9" name="Forma Livre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0" name="Forma Livre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1" name="Forma Livre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2" name="Forma Livre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3" name="Forma Livre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4" name="Forma Livre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5" name="Forma Livre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6" name="Forma Livre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7" name="Forma Livre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8" name="Forma Livre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9" name="Forma Livre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0" name="Forma Livre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1" name="Forma Livre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2" name="Forma Livre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3" name="Forma Livre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4" name="Forma Livre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5" name="Forma Livre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6" name="Forma Livre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7" name="Forma Livre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8" name="Forma Livre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9" name="Forma Livre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0" name="Forma Livre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1" name="Forma Livre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2" name="Forma Livre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3" name="Forma Livre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4" name="Forma Livre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5" name="Forma Livre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6" name="Forma Livre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7" name="Forma Livre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8" name="Forma Livre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9" name="Forma Livre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0" name="Forma Livre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1" name="Forma Livre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2" name="Forma Livre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3" name="Forma Livre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4" name="Forma Livre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5" name="Forma Livre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6" name="Forma Livre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7" name="Forma Livre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8" name="Forma Livre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9" name="Forma Livre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</p:grp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t-BR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grpSp>
        <p:nvGrpSpPr>
          <p:cNvPr id="7" name="linha" descr="Gráfico de linhas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orma Livre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9" name="Forma Livre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0" name="Forma Livre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1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2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3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4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5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4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5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6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7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8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9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0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1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2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3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4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5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6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7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8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9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0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1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2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3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4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5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6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7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8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9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0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1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2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3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4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5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6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7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8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9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0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1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2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3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4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5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6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7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8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9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0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1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2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3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4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5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6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7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8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9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80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81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</p:grp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 rtl="0"/>
            <a:r>
              <a:rPr lang="pt-BR"/>
              <a:t>Editar estilos de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215C2D-4C5F-41A8-B554-C650AF34C482}" type="datetime1">
              <a:rPr lang="pt-BR" smtClean="0"/>
              <a:t>06/06/2017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 rtlCol="0"/>
          <a:lstStyle/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grpSp>
        <p:nvGrpSpPr>
          <p:cNvPr id="7" name="linha" descr="Gráfico de linhas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orma Liv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9" name="Forma Liv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0" name="Forma Liv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1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2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3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4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5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4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5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6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7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8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9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0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1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2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3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4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5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6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7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8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9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0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1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2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3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4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5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6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7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8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9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0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1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2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3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4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5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6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7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8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9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0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1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2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3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4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5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6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7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8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9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0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1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2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3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4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5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6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7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8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9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80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81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</p:grp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 rtlCol="0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pt-BR" dirty="0"/>
              <a:t>Clique para editar o texto Mestre</a:t>
            </a:r>
          </a:p>
          <a:p>
            <a:pPr lvl="1" rtl="0"/>
            <a:r>
              <a:rPr lang="pt-BR" dirty="0"/>
              <a:t>Segundo nível</a:t>
            </a:r>
          </a:p>
          <a:p>
            <a:pPr lvl="2" rtl="0"/>
            <a:r>
              <a:rPr lang="pt-BR" dirty="0"/>
              <a:t>Terceiro nível</a:t>
            </a:r>
          </a:p>
          <a:p>
            <a:pPr lvl="3" rtl="0"/>
            <a:r>
              <a:rPr lang="pt-BR" dirty="0"/>
              <a:t>Quarto nível</a:t>
            </a:r>
          </a:p>
          <a:p>
            <a:pPr lvl="4" rtl="0"/>
            <a:r>
              <a:rPr lang="pt-BR" dirty="0"/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E39326-9852-4665-8E10-5CCFE1522248}" type="datetime1">
              <a:rPr lang="pt-BR" smtClean="0"/>
              <a:t>06/06/2017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dirty="0"/>
              <a:t>Clique para editar o estilo de título Mestre</a:t>
            </a:r>
          </a:p>
        </p:txBody>
      </p:sp>
      <p:grpSp>
        <p:nvGrpSpPr>
          <p:cNvPr id="167" name="linha" descr="Gráfico de linhas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orma Liv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9" name="Forma Liv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0" name="Forma Liv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1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2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3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4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5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6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7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8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9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0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1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2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3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4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5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6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7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8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9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0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1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2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3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4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5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6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7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8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9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0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1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2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3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4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5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6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7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8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9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0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1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2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3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4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5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6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7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8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9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0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1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2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3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4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5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6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7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8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9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0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1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2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3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4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5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6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7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8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9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40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41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</p:grp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 rtl="0"/>
            <a:r>
              <a:rPr lang="pt-BR"/>
              <a:t>Editar estilos de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3396C3-3492-4496-8698-79E4814AE53F}" type="datetime1">
              <a:rPr lang="pt-BR" smtClean="0"/>
              <a:t>06/06/2017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Autofit/>
          </a:bodyPr>
          <a:lstStyle>
            <a:lvl1pPr algn="l" rtl="0">
              <a:defRPr sz="4400" b="0" cap="none" baseline="0"/>
            </a:lvl1pPr>
          </a:lstStyle>
          <a:p>
            <a:pPr rtl="0"/>
            <a:r>
              <a:rPr lang="pt-BR" dirty="0"/>
              <a:t>Clique para editar o estilo de título Mestre</a:t>
            </a:r>
          </a:p>
        </p:txBody>
      </p:sp>
      <p:grpSp>
        <p:nvGrpSpPr>
          <p:cNvPr id="255" name="linha" descr="Gráfico de linhas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orma Livre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57" name="Forma Livre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58" name="Forma Livre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59" name="Forma Livre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0" name="Forma Livre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1" name="Forma Livre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2" name="Forma Livre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3" name="Forma Livre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4" name="Forma Livre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5" name="Forma Livre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6" name="Forma Livre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7" name="Forma Livre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8" name="Forma Livre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9" name="Forma Livre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0" name="Forma Livre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1" name="Forma Livre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2" name="Forma Livre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3" name="Forma Livre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4" name="Forma Livre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5" name="Forma Livre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6" name="Forma Livre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7" name="Forma Livre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8" name="Forma Livre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9" name="Forma Livre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0" name="Forma Livre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1" name="Forma Livre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2" name="Forma Livre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3" name="Forma Livre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4" name="Forma Livre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5" name="Forma Livre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6" name="Forma Livre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7" name="Forma Livre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8" name="Forma Livre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9" name="Forma Livre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0" name="Forma Livre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1" name="Forma Livre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2" name="Forma Livre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3" name="Forma Livre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4" name="Forma Livre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5" name="Forma Livre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6" name="Forma Livre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7" name="Forma Livre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8" name="Forma Livre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9" name="Forma Livre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0" name="Forma Livre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1" name="Forma Livre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2" name="Forma Livre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3" name="Forma Livre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4" name="Forma Livre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5" name="Forma Livre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6" name="Forma Livre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7" name="Forma Livre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8" name="Forma Livre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9" name="Forma Livre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0" name="Forma Livre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1" name="Forma Livre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2" name="Forma Livre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3" name="Forma Livre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4" name="Forma Livre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5" name="Forma Livre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6" name="Forma Livre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7" name="Forma Livre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8" name="Forma Livre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9" name="Forma Livre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0" name="Forma Livre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1" name="Forma Livre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2" name="Forma Livre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3" name="Forma Livre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4" name="Forma Livre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5" name="Forma Livre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6" name="Forma Livre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7" name="Forma Livre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8" name="Forma Livre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9" name="Forma Livre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0" name="Forma Livre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1" name="Forma Livre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2" name="Forma Livre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3" name="Forma Livre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4" name="Forma Livre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5" name="Forma Livre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6" name="Forma Livre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7" name="Forma Livre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8" name="Forma Livre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9" name="Forma Livre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0" name="Forma Livre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1" name="Forma Livre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2" name="Forma Livre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3" name="Forma Livre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4" name="Forma Livre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5" name="Forma Livre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6" name="Forma Livre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7" name="Forma Livre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8" name="Forma Livre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9" name="Forma Livre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0" name="Forma Livre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1" name="Forma Livre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2" name="Forma Livre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3" name="Forma Livre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4" name="Forma Livre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5" name="Forma Livre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6" name="Forma Livre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7" name="Forma Livre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8" name="Forma Livre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9" name="Forma Livre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0" name="Forma Livre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1" name="Forma Livre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2" name="Forma Livre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3" name="Forma Livre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4" name="Forma Livre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5" name="Forma Livre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6" name="Forma Livre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7" name="Forma Livre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8" name="Forma Livre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9" name="Forma Livre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0" name="Forma Livre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1" name="Forma Livre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2" name="Forma Livre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3" name="Forma Livre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4" name="Forma Livre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5" name="Forma Livre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6" name="Forma Livre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7" name="Forma Livre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8" name="Forma Livre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</p:grp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Editar estilos de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F0D0AC-B9DC-491A-B40C-0529EC313878}" type="datetime1">
              <a:rPr lang="pt-BR" smtClean="0"/>
              <a:t>06/06/2017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dirty="0"/>
              <a:t>Clique para editar o estilo de título Mestre</a:t>
            </a:r>
          </a:p>
        </p:txBody>
      </p:sp>
      <p:grpSp>
        <p:nvGrpSpPr>
          <p:cNvPr id="158" name="linha" descr="Gráfico de linhas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orma Liv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0" name="Forma Liv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1" name="Forma Liv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2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3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4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5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6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7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8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9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0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1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2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3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4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5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6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7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8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9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0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1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2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3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4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5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6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7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8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9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0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1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2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3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4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5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6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7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8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9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0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1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2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3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4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5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6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7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8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9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0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1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2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3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4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5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6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7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8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9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0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1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2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3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4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5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6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7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8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9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0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1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2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</p:grp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pt-BR"/>
              <a:t>Editar estilos de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pt-BR"/>
              <a:t>Editar estilos de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A34909-1BC5-45CA-8566-BEB9E3794744}" type="datetime1">
              <a:rPr lang="pt-BR" smtClean="0"/>
              <a:t>06/06/2017</a:t>
            </a:fld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dirty="0"/>
              <a:t>Clique para editar o estilo de título Mestre</a:t>
            </a:r>
          </a:p>
        </p:txBody>
      </p:sp>
      <p:grpSp>
        <p:nvGrpSpPr>
          <p:cNvPr id="160" name="linha" descr="Gráfico de linhas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orma Livre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2" name="Forma Livre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3" name="Forma Livre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4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5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6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7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8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9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0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1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2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3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4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5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6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7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8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9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0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1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2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3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4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5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6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7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8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9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0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1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2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3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4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5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6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7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8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9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0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1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2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3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4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5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6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7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8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9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0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1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2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3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4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5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6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7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8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9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0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1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2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3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4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5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6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7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8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9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0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1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2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3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4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</p:grp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pt-BR"/>
              <a:t>Editar estilos de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Editar estilos de texto Mestre</a:t>
            </a: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F48602-A83C-4B27-B476-20AF32AE1EED}" type="datetime1">
              <a:rPr lang="pt-BR" smtClean="0"/>
              <a:t>06/06/2017</a:t>
            </a:fld>
            <a:endParaRPr lang="pt-BR" dirty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85" name="Espaço Reservado para Conteúdo 3"/>
          <p:cNvSpPr>
            <a:spLocks noGrp="1"/>
          </p:cNvSpPr>
          <p:nvPr>
            <p:ph sz="half" idx="13"/>
          </p:nvPr>
        </p:nvSpPr>
        <p:spPr>
          <a:xfrm>
            <a:off x="6249860" y="2819400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pt-BR"/>
              <a:t>Editar estilos de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dirty="0"/>
              <a:t>Clique para editar o estilo de título Mestre</a:t>
            </a:r>
          </a:p>
        </p:txBody>
      </p:sp>
      <p:grpSp>
        <p:nvGrpSpPr>
          <p:cNvPr id="156" name="linha" descr="Gráfico de linhas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orma Liv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58" name="Forma Liv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59" name="Forma Liv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0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1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2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3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4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5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6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7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8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9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0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1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2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3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4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5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6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7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8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9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0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1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2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3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4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5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6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7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8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9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0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1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2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3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4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5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6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7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8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9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0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1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2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3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4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5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6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7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8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9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0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1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2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3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4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5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6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7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8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9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0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1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2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3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4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5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6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7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8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9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0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</p:grp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02F2C7-204F-4F9D-81F3-C7CE8047CD3A}" type="datetime1">
              <a:rPr lang="pt-BR" smtClean="0"/>
              <a:t>06/06/2017</a:t>
            </a:fld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1526F9-43E7-4B77-89D8-9DEFDDBA71B5}" type="datetime1">
              <a:rPr lang="pt-BR" smtClean="0"/>
              <a:t>06/06/2017</a:t>
            </a:fld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pt-BR" dirty="0"/>
              <a:t>Clique para editar o estilo de título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/>
              <a:t>Editar estilos de texto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pt-BR"/>
              <a:t>Editar estilos de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grpSp>
        <p:nvGrpSpPr>
          <p:cNvPr id="615" name="quadro" descr="Gráfico de caixas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upo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upo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orma Livre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orma Livre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orma Livre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upo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orma Livre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orma Livre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orma Livre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upo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upo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orma Livre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orma Livre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orma Livre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upo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orma Livre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orma Livre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orma Livre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5CA678-7531-4BBD-B1E6-6A1CA37BCB1B}" type="datetime1">
              <a:rPr lang="pt-BR" smtClean="0"/>
              <a:t>06/06/2017</a:t>
            </a:fld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 descr="Um espaço reservado vazio para adicionar uma imagem. Clique no espaço reservado e selecione a imagem que você deseja adicionar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grpSp>
        <p:nvGrpSpPr>
          <p:cNvPr id="614" name="quadro" descr="Gráfico de caixas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upo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upo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orma Livre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Forma Livre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orma Livre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upo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orma Livre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Forma Livre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orma Livre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upo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upo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orma Livre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Forma Livre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orma Livre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upo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orma Livre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Forma Livre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orma Livre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orma Livre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orma Livre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orma Livre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orma Livre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orma Livre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orma Livre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orma Livre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orma Livre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orma Livre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orma Livre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orma Livre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orma Livre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orma Livre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orma Livre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orma Livre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orma Livre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orma Livre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orma Livre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orma Livre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orma Livre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orma Livre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orma Livre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orma Livre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orma Livre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orma Livre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orma Livre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orma Livre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orma Livre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orma Livre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orma Livre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orma Livre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orma Livre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orma Livre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orma Livre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orma Livre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orma Livre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orma Livre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orma Livre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orma Livre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orma Livre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orma Livre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orma Livre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orma Livre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orma Livre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orma Livre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orma Livre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orma Livre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orma Livre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orma Livre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orma Livre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orma Livre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orma Livre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orma Livre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orma Livre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orma Livre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orma Livre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orma Livre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orma Livre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orma Livre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orma Livre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orma Livre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orma Livre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orma Livre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orma Livre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orma Livre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orma Livre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orma Livre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orma Livre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orma Livre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orma Livre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orma Livre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/>
              <a:t>Editar estilos de texto Mestre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184FD6-C734-4162-88D8-0C01192F6E9B}" type="datetime1">
              <a:rPr lang="pt-BR" smtClean="0"/>
              <a:t>06/06/2017</a:t>
            </a:fld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 dirty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dirty="0"/>
              <a:t>Clique para editar o texto Mestre</a:t>
            </a:r>
          </a:p>
          <a:p>
            <a:pPr lvl="1" rtl="0"/>
            <a:r>
              <a:rPr lang="pt-BR" dirty="0"/>
              <a:t>Segundo nível</a:t>
            </a:r>
          </a:p>
          <a:p>
            <a:pPr lvl="2" rtl="0"/>
            <a:r>
              <a:rPr lang="pt-BR" dirty="0"/>
              <a:t>Terceiro nível</a:t>
            </a:r>
          </a:p>
          <a:p>
            <a:pPr lvl="3" rtl="0"/>
            <a:r>
              <a:rPr lang="pt-BR" dirty="0"/>
              <a:t>Quarto nível</a:t>
            </a:r>
          </a:p>
          <a:p>
            <a:pPr lvl="4" rtl="0"/>
            <a:r>
              <a:rPr lang="pt-BR" dirty="0"/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9758D4F-735F-46FE-9FCB-4849D9F60668}" type="datetime1">
              <a:rPr lang="pt-BR" smtClean="0"/>
              <a:t>06/06/2017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BA54BD-C84D-46CE-8B72-31BFB26ABA43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pt-BR" dirty="0"/>
              <a:t>Pisco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pt-BR" dirty="0"/>
              <a:t>Karen Rocha </a:t>
            </a:r>
          </a:p>
        </p:txBody>
      </p:sp>
      <p:pic>
        <p:nvPicPr>
          <p:cNvPr id="4" name="Picture 2" descr="Resultado de imagem para pe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895" y="3737286"/>
            <a:ext cx="1252071" cy="83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Ficheiro:Flag of Chile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620" y="3737286"/>
            <a:ext cx="1251193" cy="83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/>
              <a:t>O que é?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pt-BR" dirty="0"/>
              <a:t>O Pisco é uma aguardente vínica. </a:t>
            </a:r>
          </a:p>
          <a:p>
            <a:pPr rtl="0"/>
            <a:r>
              <a:rPr lang="pt-BR" dirty="0"/>
              <a:t>Provinda da destilação do caldo fresco da fermentação do mosto da uva.</a:t>
            </a:r>
          </a:p>
          <a:p>
            <a:pPr rtl="0"/>
            <a:r>
              <a:rPr lang="pt-BR" dirty="0"/>
              <a:t>Pertence a família do conhaque e </a:t>
            </a:r>
            <a:r>
              <a:rPr lang="pt-BR" dirty="0" err="1"/>
              <a:t>armanhaque</a:t>
            </a:r>
            <a:r>
              <a:rPr lang="pt-BR" dirty="0"/>
              <a:t>.</a:t>
            </a:r>
          </a:p>
        </p:txBody>
      </p:sp>
      <p:pic>
        <p:nvPicPr>
          <p:cNvPr id="1026" name="Picture 2" descr="Resultado de imagem para pe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692" y="460686"/>
            <a:ext cx="1252071" cy="83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cheiro:Flag of Chile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902" y="460685"/>
            <a:ext cx="1251193" cy="83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Castas utilizadas: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3812" y="2237504"/>
            <a:ext cx="5389974" cy="3783783"/>
          </a:xfrm>
        </p:spPr>
        <p:txBody>
          <a:bodyPr>
            <a:normAutofit/>
          </a:bodyPr>
          <a:lstStyle/>
          <a:p>
            <a:r>
              <a:rPr lang="pt-BR" dirty="0"/>
              <a:t>Peru:  Quebranta; </a:t>
            </a:r>
            <a:r>
              <a:rPr lang="pt-BR" dirty="0" err="1"/>
              <a:t>Uvina</a:t>
            </a:r>
            <a:r>
              <a:rPr lang="pt-BR" dirty="0"/>
              <a:t>; </a:t>
            </a:r>
            <a:r>
              <a:rPr lang="pt-BR" dirty="0" err="1"/>
              <a:t>Mollar</a:t>
            </a:r>
            <a:r>
              <a:rPr lang="pt-BR" dirty="0"/>
              <a:t> e Negra para pisco puro. </a:t>
            </a:r>
          </a:p>
          <a:p>
            <a:endParaRPr lang="pt-BR" dirty="0"/>
          </a:p>
          <a:p>
            <a:r>
              <a:rPr lang="pt-BR" dirty="0"/>
              <a:t>Peru: </a:t>
            </a:r>
            <a:r>
              <a:rPr lang="pt-BR" dirty="0" err="1"/>
              <a:t>Albilla</a:t>
            </a:r>
            <a:r>
              <a:rPr lang="pt-BR" dirty="0"/>
              <a:t>; Itália; Moscatel e </a:t>
            </a:r>
            <a:r>
              <a:rPr lang="pt-BR" dirty="0" err="1"/>
              <a:t>Torontel</a:t>
            </a:r>
            <a:r>
              <a:rPr lang="pt-BR" dirty="0"/>
              <a:t> para o pisco aromático. 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Chile: Moscatel; </a:t>
            </a:r>
            <a:r>
              <a:rPr lang="pt-BR" dirty="0" err="1"/>
              <a:t>Torontel</a:t>
            </a:r>
            <a:r>
              <a:rPr lang="pt-BR" dirty="0"/>
              <a:t> e variedades diversas. </a:t>
            </a:r>
          </a:p>
        </p:txBody>
      </p:sp>
      <p:pic>
        <p:nvPicPr>
          <p:cNvPr id="4" name="Picture 8" descr="Ficheiro:Flag of Chile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902" y="460685"/>
            <a:ext cx="1251193" cy="83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sultado de imagem para pe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692" y="460686"/>
            <a:ext cx="1252071" cy="83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sultado de imagem para uva quebran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505" y="1626078"/>
            <a:ext cx="1324307" cy="116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Resultado de imagem para uva uvin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809" y="1626078"/>
            <a:ext cx="1619960" cy="115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Resultado de imagem para uva molla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722" y="1626078"/>
            <a:ext cx="899015" cy="119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Resultado de imagem para uva negr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9601" y="1655828"/>
            <a:ext cx="1404156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Resultado de imagem para uva albilla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81" r="7160"/>
          <a:stretch/>
        </p:blipFill>
        <p:spPr bwMode="auto">
          <a:xfrm>
            <a:off x="6297640" y="2854863"/>
            <a:ext cx="1074035" cy="157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Resultado de imagem para uva albilla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7"/>
          <a:stretch/>
        </p:blipFill>
        <p:spPr bwMode="auto">
          <a:xfrm rot="16200000">
            <a:off x="7335353" y="3134293"/>
            <a:ext cx="1561021" cy="103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Resultado de imagem para uva moscatel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1" t="3751" r="32855" b="3751"/>
          <a:stretch/>
        </p:blipFill>
        <p:spPr bwMode="auto">
          <a:xfrm>
            <a:off x="8868328" y="2863923"/>
            <a:ext cx="1333186" cy="157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8" name="Picture 20" descr="Resultado de imagem para uva torontel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1" r="20834"/>
          <a:stretch/>
        </p:blipFill>
        <p:spPr bwMode="auto">
          <a:xfrm>
            <a:off x="10551055" y="2783192"/>
            <a:ext cx="1221248" cy="172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 descr="Resultado de imagem para uva moscatel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1" t="3751" r="32855" b="3751"/>
          <a:stretch/>
        </p:blipFill>
        <p:spPr bwMode="auto">
          <a:xfrm>
            <a:off x="6171647" y="4725144"/>
            <a:ext cx="1333186" cy="157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0" descr="Resultado de imagem para uva torontel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1" r="20834"/>
          <a:stretch/>
        </p:blipFill>
        <p:spPr bwMode="auto">
          <a:xfrm>
            <a:off x="7817306" y="4725144"/>
            <a:ext cx="1221248" cy="172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3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Fabricação: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2414" y="2468041"/>
            <a:ext cx="5773316" cy="3036168"/>
          </a:xfrm>
        </p:spPr>
        <p:txBody>
          <a:bodyPr/>
          <a:lstStyle/>
          <a:p>
            <a:r>
              <a:rPr lang="pt-BR" dirty="0"/>
              <a:t>O mosto da uva é fermentado. Ou seja, o açúcar é transformado em álcool. </a:t>
            </a:r>
          </a:p>
          <a:p>
            <a:r>
              <a:rPr lang="pt-BR" dirty="0"/>
              <a:t>Esse processo gera a aguardente. </a:t>
            </a:r>
          </a:p>
          <a:p>
            <a:r>
              <a:rPr lang="pt-BR" dirty="0"/>
              <a:t>A mesma fica em repouso em barricas de carvalho. </a:t>
            </a:r>
          </a:p>
          <a:p>
            <a:r>
              <a:rPr lang="pt-BR" dirty="0"/>
              <a:t>Repouso de 2 a 6 meses. 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Picture 8" descr="Ficheiro:Flag of Chile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902" y="460685"/>
            <a:ext cx="1251193" cy="83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sultado de imagem para pe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692" y="460686"/>
            <a:ext cx="1252071" cy="83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Resultado de imagem para barricas pis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580" y="4150419"/>
            <a:ext cx="4077682" cy="270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sultado de imagem para barricas pisc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730" y="1628800"/>
            <a:ext cx="475252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51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Fabricação: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Ao término da destilação o aguardente pode chegar a graduação de: 70º</a:t>
            </a:r>
          </a:p>
          <a:p>
            <a:r>
              <a:rPr lang="pt-BR" dirty="0"/>
              <a:t>A lei permite graduação de até 50º</a:t>
            </a:r>
          </a:p>
          <a:p>
            <a:r>
              <a:rPr lang="pt-BR" dirty="0"/>
              <a:t>Acrescenta-se então água desmineralizada. </a:t>
            </a:r>
          </a:p>
          <a:p>
            <a:r>
              <a:rPr lang="pt-BR" dirty="0"/>
              <a:t>Baixando a graduação para 30º ou 45º</a:t>
            </a:r>
          </a:p>
        </p:txBody>
      </p:sp>
      <p:pic>
        <p:nvPicPr>
          <p:cNvPr id="4" name="Picture 8" descr="Ficheiro:Flag of Chile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902" y="460685"/>
            <a:ext cx="1251193" cy="83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sultado de imagem para pe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692" y="460686"/>
            <a:ext cx="1252071" cy="83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3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Principal marca: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2414" y="1905000"/>
            <a:ext cx="5868142" cy="4267200"/>
          </a:xfrm>
        </p:spPr>
        <p:txBody>
          <a:bodyPr/>
          <a:lstStyle/>
          <a:p>
            <a:r>
              <a:rPr lang="pt-BR" dirty="0"/>
              <a:t>CAPEL situada no norte do Chile.                 Na região do Vale </a:t>
            </a:r>
            <a:r>
              <a:rPr lang="pt-BR" dirty="0" err="1"/>
              <a:t>Elqui</a:t>
            </a:r>
            <a:r>
              <a:rPr lang="pt-BR" dirty="0"/>
              <a:t>. </a:t>
            </a:r>
          </a:p>
          <a:p>
            <a:r>
              <a:rPr lang="pt-BR" dirty="0"/>
              <a:t>Produz pisco há mais de 70 anos. </a:t>
            </a:r>
          </a:p>
          <a:p>
            <a:r>
              <a:rPr lang="pt-BR" dirty="0"/>
              <a:t>Cerca de 45 milhões de garrafas por ano.</a:t>
            </a:r>
          </a:p>
          <a:p>
            <a:r>
              <a:rPr lang="pt-BR" dirty="0"/>
              <a:t>Apenas 5% é para exportação.</a:t>
            </a:r>
          </a:p>
        </p:txBody>
      </p:sp>
      <p:pic>
        <p:nvPicPr>
          <p:cNvPr id="4" name="Picture 8" descr="Ficheiro:Flag of Chile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902" y="460685"/>
            <a:ext cx="1251193" cy="83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sultado de imagem para pe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692" y="460686"/>
            <a:ext cx="1252071" cy="83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Resultado de imagem para pisco cape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3" t="2531" r="31892" b="3760"/>
          <a:stretch/>
        </p:blipFill>
        <p:spPr bwMode="auto">
          <a:xfrm>
            <a:off x="9142638" y="2971852"/>
            <a:ext cx="1523774" cy="386804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m para pisco capel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7" t="3505" r="37235" b="3648"/>
          <a:stretch/>
        </p:blipFill>
        <p:spPr bwMode="auto">
          <a:xfrm>
            <a:off x="10842985" y="2971852"/>
            <a:ext cx="1144219" cy="389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42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Principais composições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Pisco </a:t>
            </a:r>
            <a:r>
              <a:rPr lang="pt-BR" dirty="0" err="1"/>
              <a:t>Sour</a:t>
            </a:r>
            <a:r>
              <a:rPr lang="pt-BR" dirty="0"/>
              <a:t> ( pisco, xarope de açúcar, clara de ovo, limão).</a:t>
            </a:r>
          </a:p>
          <a:p>
            <a:r>
              <a:rPr lang="pt-BR" dirty="0" err="1"/>
              <a:t>Piscola</a:t>
            </a:r>
            <a:r>
              <a:rPr lang="pt-BR" dirty="0"/>
              <a:t> ( pisco, gelo, limão e cola). </a:t>
            </a:r>
          </a:p>
          <a:p>
            <a:r>
              <a:rPr lang="pt-BR" dirty="0"/>
              <a:t>Pisco </a:t>
            </a:r>
            <a:r>
              <a:rPr lang="pt-BR" dirty="0" err="1"/>
              <a:t>Punch</a:t>
            </a:r>
            <a:r>
              <a:rPr lang="pt-BR" dirty="0"/>
              <a:t> ( pisco, xarope de abacaxi, limão, lima, </a:t>
            </a:r>
            <a:r>
              <a:rPr lang="pt-BR" dirty="0" err="1"/>
              <a:t>angostura</a:t>
            </a:r>
            <a:r>
              <a:rPr lang="pt-BR" dirty="0"/>
              <a:t>).</a:t>
            </a:r>
          </a:p>
          <a:p>
            <a:endParaRPr lang="pt-BR" dirty="0"/>
          </a:p>
        </p:txBody>
      </p:sp>
      <p:pic>
        <p:nvPicPr>
          <p:cNvPr id="4" name="Picture 8" descr="Ficheiro:Flag of Chile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902" y="460685"/>
            <a:ext cx="1251193" cy="83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sultado de imagem para pe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692" y="460686"/>
            <a:ext cx="1252071" cy="83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esultado de imagem para pisco sour chile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56" y="4149080"/>
            <a:ext cx="4072965" cy="253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m para piscol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259" y="3984896"/>
            <a:ext cx="2796903" cy="279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ultado de imagem para pisco punc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577" y="4128188"/>
            <a:ext cx="4012372" cy="252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93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Bibliográfia</a:t>
            </a:r>
            <a:r>
              <a:rPr lang="pt-BR" dirty="0"/>
              <a:t>: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&lt;https://pt.wikipedia.org/wiki/Pisco_(bebida)&gt;</a:t>
            </a:r>
          </a:p>
          <a:p>
            <a:r>
              <a:rPr lang="pt-BR" dirty="0"/>
              <a:t>&lt;https://www.youtube.com/watch?v=eTAQ2BOLmok&gt;</a:t>
            </a:r>
          </a:p>
          <a:p>
            <a:r>
              <a:rPr lang="pt-BR" dirty="0"/>
              <a:t>&lt;https://www.youtube.com/watch?v=</a:t>
            </a:r>
            <a:r>
              <a:rPr lang="pt-BR" dirty="0" err="1"/>
              <a:t>DlrpnaBDUbM</a:t>
            </a:r>
            <a:r>
              <a:rPr lang="pt-BR" dirty="0"/>
              <a:t>&gt;</a:t>
            </a:r>
          </a:p>
          <a:p>
            <a:r>
              <a:rPr lang="pt-BR" dirty="0"/>
              <a:t>&lt;https://www.youtube.com/watch?v=qzg8Xe4QUYI&gt;</a:t>
            </a:r>
          </a:p>
          <a:p>
            <a:r>
              <a:rPr lang="pt-BR" dirty="0"/>
              <a:t>&lt;https://www.google.pt/</a:t>
            </a:r>
            <a:r>
              <a:rPr lang="pt-BR" dirty="0" err="1"/>
              <a:t>url?sa</a:t>
            </a:r>
            <a:r>
              <a:rPr lang="pt-BR" dirty="0"/>
              <a:t>=</a:t>
            </a:r>
            <a:r>
              <a:rPr lang="pt-BR" dirty="0" err="1"/>
              <a:t>t&amp;rct</a:t>
            </a:r>
            <a:r>
              <a:rPr lang="pt-BR" dirty="0"/>
              <a:t>=</a:t>
            </a:r>
            <a:r>
              <a:rPr lang="pt-BR" dirty="0" err="1"/>
              <a:t>j&amp;q</a:t>
            </a:r>
            <a:r>
              <a:rPr lang="pt-BR" dirty="0"/>
              <a:t>=&amp;</a:t>
            </a:r>
            <a:r>
              <a:rPr lang="pt-BR" dirty="0" err="1"/>
              <a:t>esrc</a:t>
            </a:r>
            <a:r>
              <a:rPr lang="pt-BR" dirty="0"/>
              <a:t>=</a:t>
            </a:r>
            <a:r>
              <a:rPr lang="pt-BR" dirty="0" err="1"/>
              <a:t>s&amp;source</a:t>
            </a:r>
            <a:r>
              <a:rPr lang="pt-BR" dirty="0"/>
              <a:t>=</a:t>
            </a:r>
            <a:r>
              <a:rPr lang="pt-BR" dirty="0" err="1"/>
              <a:t>web&amp;cd</a:t>
            </a:r>
            <a:r>
              <a:rPr lang="pt-BR" dirty="0"/>
              <a:t>=3&amp;cad=</a:t>
            </a:r>
            <a:r>
              <a:rPr lang="pt-BR" dirty="0" err="1"/>
              <a:t>rja&amp;uact</a:t>
            </a:r>
            <a:r>
              <a:rPr lang="pt-BR" dirty="0"/>
              <a:t>=8&amp;ved=0ahUKEwj645_cgqrUAhUELhoKHamED0AQFggyMAI&amp;url=http%3A%2F%2Ffiles.recorteenologico.webnode.com.pt%2F200000232-4c0bd4d059%2FPisco.pdf&amp;usg=AFQjCNGVJ93KyO-kqw0epgPWadamkF2pvQ.&gt;</a:t>
            </a:r>
          </a:p>
        </p:txBody>
      </p:sp>
      <p:pic>
        <p:nvPicPr>
          <p:cNvPr id="4" name="Picture 8" descr="Ficheiro:Flag of Chile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902" y="460685"/>
            <a:ext cx="1251193" cy="83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sultado de imagem para pe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692" y="460686"/>
            <a:ext cx="1252071" cy="83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95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adro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29463_TF02804846_TF02804846.potx" id="{6015D36F-FE88-4299-9413-9A6625F0A96F}" vid="{686326CD-C078-4685-B568-5DB8C1FEF170}"/>
    </a:ext>
  </a:extLst>
</a:theme>
</file>

<file path=ppt/theme/theme2.xml><?xml version="1.0" encoding="utf-8"?>
<a:theme xmlns:a="http://schemas.openxmlformats.org/drawingml/2006/main" name="Tema do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de educação em lousa (widescreen)</Template>
  <TotalTime>97</TotalTime>
  <Words>360</Words>
  <Application>Microsoft Office PowerPoint</Application>
  <PresentationFormat>Personalizar</PresentationFormat>
  <Paragraphs>39</Paragraphs>
  <Slides>8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Consolas</vt:lpstr>
      <vt:lpstr>Corbel</vt:lpstr>
      <vt:lpstr>Quadro 16x9</vt:lpstr>
      <vt:lpstr>Pisco </vt:lpstr>
      <vt:lpstr>O que é?</vt:lpstr>
      <vt:lpstr>Castas utilizadas: </vt:lpstr>
      <vt:lpstr>Fabricação: </vt:lpstr>
      <vt:lpstr>Fabricação: </vt:lpstr>
      <vt:lpstr>Principal marca:</vt:lpstr>
      <vt:lpstr>Principais composições</vt:lpstr>
      <vt:lpstr>Bibliográfia: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Pisco </dc:title>
  <dc:creator>Karen Rocha</dc:creator>
  <cp:lastModifiedBy>Karen Rocha</cp:lastModifiedBy>
  <cp:revision>10</cp:revision>
  <dcterms:created xsi:type="dcterms:W3CDTF">2017-06-06T19:11:45Z</dcterms:created>
  <dcterms:modified xsi:type="dcterms:W3CDTF">2017-06-06T20:48:58Z</dcterms:modified>
</cp:coreProperties>
</file>