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9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4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9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08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7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7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6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6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4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7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0AEFE-AF44-4161-99F9-588073FA1B93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C44B3-AF2D-4FD4-BE8E-56CE32F18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2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g"/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g"/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g"/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g"/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g"/><Relationship Id="rId2" Type="http://schemas.openxmlformats.org/officeDocument/2006/relationships/image" Target="../media/image5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g"/><Relationship Id="rId2" Type="http://schemas.openxmlformats.org/officeDocument/2006/relationships/image" Target="../media/image55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g"/><Relationship Id="rId2" Type="http://schemas.openxmlformats.org/officeDocument/2006/relationships/image" Target="../media/image57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jpg"/><Relationship Id="rId2" Type="http://schemas.openxmlformats.org/officeDocument/2006/relationships/image" Target="../media/image59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g"/><Relationship Id="rId2" Type="http://schemas.openxmlformats.org/officeDocument/2006/relationships/image" Target="../media/image6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g"/><Relationship Id="rId2" Type="http://schemas.openxmlformats.org/officeDocument/2006/relationships/image" Target="../media/image63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jpg"/><Relationship Id="rId2" Type="http://schemas.openxmlformats.org/officeDocument/2006/relationships/image" Target="../media/image65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g"/><Relationship Id="rId2" Type="http://schemas.openxmlformats.org/officeDocument/2006/relationships/image" Target="../media/image6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jpg"/><Relationship Id="rId2" Type="http://schemas.openxmlformats.org/officeDocument/2006/relationships/image" Target="../media/image70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g"/><Relationship Id="rId2" Type="http://schemas.openxmlformats.org/officeDocument/2006/relationships/image" Target="../media/image7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40 International  Alcoholic Cocktails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09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 martini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133600"/>
            <a:ext cx="3038475" cy="3505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76400"/>
            <a:ext cx="30480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7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Gimlet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33600"/>
            <a:ext cx="3581400" cy="3733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362200"/>
            <a:ext cx="4191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36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Orange Blossom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514600"/>
            <a:ext cx="2933700" cy="3276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981200"/>
            <a:ext cx="37338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13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 Collins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209800"/>
            <a:ext cx="3124200" cy="3581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057400"/>
            <a:ext cx="40386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12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Gibson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609975" cy="396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81200"/>
            <a:ext cx="36576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58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Negroni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600200"/>
            <a:ext cx="3286125" cy="4038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40386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782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Bronx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812878"/>
            <a:ext cx="3267075" cy="36735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828800"/>
            <a:ext cx="3505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096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Fizz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905000"/>
            <a:ext cx="3324225" cy="3581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05000"/>
            <a:ext cx="3200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746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 Sling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4114800" cy="41898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752600"/>
            <a:ext cx="341947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66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Dubbonet</a:t>
            </a:r>
            <a:r>
              <a:rPr lang="en-US" dirty="0" smtClean="0"/>
              <a:t> Cocktails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828800"/>
            <a:ext cx="2895600" cy="3429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828800"/>
            <a:ext cx="31242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42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Rusty Nail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447800"/>
            <a:ext cx="4572000" cy="4920395"/>
          </a:xfrm>
        </p:spPr>
      </p:pic>
    </p:spTree>
    <p:extLst>
      <p:ext uri="{BB962C8B-B14F-4D97-AF65-F5344CB8AC3E}">
        <p14:creationId xmlns:p14="http://schemas.microsoft.com/office/powerpoint/2010/main" val="1293807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Daiquiri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0200"/>
            <a:ext cx="2971800" cy="4191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752600"/>
            <a:ext cx="33528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00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Cuba </a:t>
            </a:r>
            <a:r>
              <a:rPr lang="en-US" dirty="0" err="1" smtClean="0"/>
              <a:t>Libre</a:t>
            </a:r>
            <a:r>
              <a:rPr lang="en-US" dirty="0" smtClean="0"/>
              <a:t> Cocktails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057400"/>
            <a:ext cx="3276600" cy="396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057400"/>
            <a:ext cx="2619375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65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Maitai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76400"/>
            <a:ext cx="3276600" cy="3810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600200"/>
            <a:ext cx="25527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30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Between the Sheets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752600"/>
            <a:ext cx="3657600" cy="4191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295400"/>
            <a:ext cx="3629025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794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Black Russian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981200"/>
            <a:ext cx="3200400" cy="3886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05000"/>
            <a:ext cx="44958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14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Bloody Mary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057400"/>
            <a:ext cx="3429000" cy="396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752600"/>
            <a:ext cx="3505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85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Vodka Martini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57400"/>
            <a:ext cx="4038600" cy="2667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0"/>
            <a:ext cx="3657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915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Harvey </a:t>
            </a:r>
            <a:r>
              <a:rPr lang="en-US" dirty="0" err="1" smtClean="0"/>
              <a:t>Wallbanger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981200"/>
            <a:ext cx="2743200" cy="4038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905000"/>
            <a:ext cx="37338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7816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Screwdriver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905000"/>
            <a:ext cx="3152775" cy="434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828800"/>
            <a:ext cx="3810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952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Kamikaze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981200"/>
            <a:ext cx="3657600" cy="3505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52600"/>
            <a:ext cx="43434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9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Rob Roy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828800"/>
            <a:ext cx="3505200" cy="4419600"/>
          </a:xfrm>
        </p:spPr>
      </p:pic>
    </p:spTree>
    <p:extLst>
      <p:ext uri="{BB962C8B-B14F-4D97-AF65-F5344CB8AC3E}">
        <p14:creationId xmlns:p14="http://schemas.microsoft.com/office/powerpoint/2010/main" val="4281885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Salty Dog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905000"/>
            <a:ext cx="3657600" cy="434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76400"/>
            <a:ext cx="36576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960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Moscow Mule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828800"/>
            <a:ext cx="2743200" cy="434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133600"/>
            <a:ext cx="39624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507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Margarita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05000"/>
            <a:ext cx="3048000" cy="3886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05000"/>
            <a:ext cx="33528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21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Tequila Sunrise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752600"/>
            <a:ext cx="2895600" cy="4267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2057400"/>
            <a:ext cx="3657601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081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76400"/>
            <a:ext cx="2895600" cy="396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828800"/>
            <a:ext cx="2895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7981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Grasshopper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0200"/>
            <a:ext cx="2971800" cy="434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1600200"/>
            <a:ext cx="3505201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800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Angel’s Kiss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3429000" cy="4343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828800"/>
            <a:ext cx="28194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38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 - 52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524000"/>
            <a:ext cx="3048000" cy="4267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600200"/>
            <a:ext cx="28194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525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Campari Orange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600200"/>
            <a:ext cx="5638800" cy="4343400"/>
          </a:xfrm>
        </p:spPr>
      </p:pic>
    </p:spTree>
    <p:extLst>
      <p:ext uri="{BB962C8B-B14F-4D97-AF65-F5344CB8AC3E}">
        <p14:creationId xmlns:p14="http://schemas.microsoft.com/office/powerpoint/2010/main" val="14424094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Flips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752600"/>
            <a:ext cx="2971800" cy="4191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1752600"/>
            <a:ext cx="3505201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6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Manhattan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600200"/>
            <a:ext cx="4038600" cy="4648200"/>
          </a:xfrm>
        </p:spPr>
      </p:pic>
    </p:spTree>
    <p:extLst>
      <p:ext uri="{BB962C8B-B14F-4D97-AF65-F5344CB8AC3E}">
        <p14:creationId xmlns:p14="http://schemas.microsoft.com/office/powerpoint/2010/main" val="35104016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Pimms</a:t>
            </a:r>
            <a:r>
              <a:rPr lang="en-US" dirty="0" smtClean="0"/>
              <a:t> cup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4000"/>
            <a:ext cx="3276600" cy="4495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981200"/>
            <a:ext cx="3350526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2609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Dog’s Nose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752600"/>
            <a:ext cx="2857500" cy="41148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752600"/>
            <a:ext cx="37338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3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Whiskey Sour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1600200"/>
            <a:ext cx="6324600" cy="4648200"/>
          </a:xfrm>
        </p:spPr>
      </p:pic>
    </p:spTree>
    <p:extLst>
      <p:ext uri="{BB962C8B-B14F-4D97-AF65-F5344CB8AC3E}">
        <p14:creationId xmlns:p14="http://schemas.microsoft.com/office/powerpoint/2010/main" val="229087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Fashioned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752600"/>
            <a:ext cx="4419600" cy="4419600"/>
          </a:xfrm>
        </p:spPr>
      </p:pic>
    </p:spTree>
    <p:extLst>
      <p:ext uri="{BB962C8B-B14F-4D97-AF65-F5344CB8AC3E}">
        <p14:creationId xmlns:p14="http://schemas.microsoft.com/office/powerpoint/2010/main" val="751619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Brandy Alexander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81200"/>
            <a:ext cx="3200400" cy="3429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52600"/>
            <a:ext cx="3200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399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Stinger on the Rocks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133600"/>
            <a:ext cx="3267075" cy="36234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057400"/>
            <a:ext cx="32004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54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133600"/>
            <a:ext cx="4495800" cy="4114800"/>
          </a:xfrm>
        </p:spPr>
      </p:pic>
    </p:spTree>
    <p:extLst>
      <p:ext uri="{BB962C8B-B14F-4D97-AF65-F5344CB8AC3E}">
        <p14:creationId xmlns:p14="http://schemas.microsoft.com/office/powerpoint/2010/main" val="348696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76</Words>
  <Application>Microsoft Office PowerPoint</Application>
  <PresentationFormat>On-screen Show (4:3)</PresentationFormat>
  <Paragraphs>41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40 International  Alcoholic Cocktails</vt:lpstr>
      <vt:lpstr>Rusty Nail</vt:lpstr>
      <vt:lpstr>Rob Roy</vt:lpstr>
      <vt:lpstr>Manhattan</vt:lpstr>
      <vt:lpstr>Whiskey Sour</vt:lpstr>
      <vt:lpstr>Old Fashioned</vt:lpstr>
      <vt:lpstr>Brandy Alexander</vt:lpstr>
      <vt:lpstr>Stinger on the Rocks</vt:lpstr>
      <vt:lpstr>Side car</vt:lpstr>
      <vt:lpstr>Dry martini</vt:lpstr>
      <vt:lpstr>Gimlet</vt:lpstr>
      <vt:lpstr>Orange Blossom</vt:lpstr>
      <vt:lpstr>Tom Collins</vt:lpstr>
      <vt:lpstr>Gibson</vt:lpstr>
      <vt:lpstr>Negroni</vt:lpstr>
      <vt:lpstr>Bronx</vt:lpstr>
      <vt:lpstr>Golden Fizz</vt:lpstr>
      <vt:lpstr>Singapore Sling</vt:lpstr>
      <vt:lpstr>Dubbonet Cocktails</vt:lpstr>
      <vt:lpstr>Daiquiri</vt:lpstr>
      <vt:lpstr>Cuba Libre Cocktails</vt:lpstr>
      <vt:lpstr>Maitai</vt:lpstr>
      <vt:lpstr>Between the Sheets</vt:lpstr>
      <vt:lpstr>Black Russian</vt:lpstr>
      <vt:lpstr>Bloody Mary</vt:lpstr>
      <vt:lpstr>Vodka Martini</vt:lpstr>
      <vt:lpstr>Harvey Wallbanger</vt:lpstr>
      <vt:lpstr>Screwdriver</vt:lpstr>
      <vt:lpstr>Kamikaze</vt:lpstr>
      <vt:lpstr>Salty Dog</vt:lpstr>
      <vt:lpstr>Moscow Mule</vt:lpstr>
      <vt:lpstr>Margarita</vt:lpstr>
      <vt:lpstr>Tequila Sunrise</vt:lpstr>
      <vt:lpstr>Americano</vt:lpstr>
      <vt:lpstr>Grasshopper</vt:lpstr>
      <vt:lpstr>Angel’s Kiss</vt:lpstr>
      <vt:lpstr>B - 52</vt:lpstr>
      <vt:lpstr>Campari Orange</vt:lpstr>
      <vt:lpstr>Flips</vt:lpstr>
      <vt:lpstr>Pimms cup</vt:lpstr>
      <vt:lpstr>Dog’s Nose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Meryl Joy</dc:creator>
  <cp:lastModifiedBy>Meryl Joy</cp:lastModifiedBy>
  <cp:revision>8</cp:revision>
  <dcterms:created xsi:type="dcterms:W3CDTF">2014-11-25T04:07:14Z</dcterms:created>
  <dcterms:modified xsi:type="dcterms:W3CDTF">2014-11-25T05:29:05Z</dcterms:modified>
</cp:coreProperties>
</file>