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embeddedFontLst>
    <p:embeddedFont>
      <p:font typeface="Arial Black"/>
      <p:regular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660E78D4-9F03-47FF-A755-6BC46D3839FA}">
  <a:tblStyle styleId="{660E78D4-9F03-47FF-A755-6BC46D3839FA}" styleName="Table_0">
    <a:wholeTbl>
      <a:tcTxStyle b="off" i="off">
        <a:font>
          <a:latin typeface="Calibri"/>
          <a:ea typeface="Calibri"/>
          <a:cs typeface="Calibri"/>
        </a:font>
        <a:schemeClr val="dk1"/>
      </a:tcTxStyle>
      <a:tcStyle>
        <a:tcBdr>
          <a:left>
            <a:ln cap="flat" cmpd="sng" w="12700">
              <a:solidFill>
                <a:schemeClr val="accent3"/>
              </a:solidFill>
              <a:prstDash val="solid"/>
              <a:round/>
              <a:headEnd len="med" w="med" type="none"/>
              <a:tailEnd len="med" w="med" type="none"/>
            </a:ln>
          </a:left>
          <a:right>
            <a:ln cap="flat" cmpd="sng" w="12700">
              <a:solidFill>
                <a:schemeClr val="accent3"/>
              </a:solidFill>
              <a:prstDash val="solid"/>
              <a:round/>
              <a:headEnd len="med" w="med" type="none"/>
              <a:tailEnd len="med" w="med" type="none"/>
            </a:ln>
          </a:right>
          <a:top>
            <a:ln cap="flat" cmpd="sng" w="12700">
              <a:solidFill>
                <a:schemeClr val="accent3"/>
              </a:solidFill>
              <a:prstDash val="solid"/>
              <a:round/>
              <a:headEnd len="med" w="med" type="none"/>
              <a:tailEnd len="med" w="med" type="none"/>
            </a:ln>
          </a:top>
          <a:bottom>
            <a:ln cap="flat" cmpd="sng" w="12700">
              <a:solidFill>
                <a:schemeClr val="accent3"/>
              </a:solidFill>
              <a:prstDash val="solid"/>
              <a:round/>
              <a:headEnd len="med" w="med" type="none"/>
              <a:tailEnd len="med" w="med" type="none"/>
            </a:ln>
          </a:bottom>
          <a:insideH>
            <a:ln cap="flat" cmpd="sng" w="12700">
              <a:solidFill>
                <a:schemeClr val="accent3"/>
              </a:solidFill>
              <a:prstDash val="solid"/>
              <a:round/>
              <a:headEnd len="med" w="med" type="none"/>
              <a:tailEnd len="med" w="med" type="none"/>
            </a:ln>
          </a:insideH>
          <a:insideV>
            <a:ln cap="flat" cmpd="sng" w="12700">
              <a:solidFill>
                <a:schemeClr val="accent3"/>
              </a:solidFill>
              <a:prstDash val="solid"/>
              <a:round/>
              <a:headEnd len="med" w="med" type="none"/>
              <a:tailEnd len="med" w="med" type="none"/>
            </a:ln>
          </a:insideV>
        </a:tcBdr>
        <a:fill>
          <a:solidFill>
            <a:srgbClr val="F0F0F0"/>
          </a:solidFill>
        </a:fill>
      </a:tcStyle>
    </a:wholeTbl>
    <a:band1H>
      <a:tcStyle>
        <a:fill>
          <a:solidFill>
            <a:srgbClr val="E0E0E0"/>
          </a:solidFill>
        </a:fill>
      </a:tcStyle>
    </a:band1H>
    <a:band1V>
      <a:tcStyle>
        <a:fill>
          <a:solidFill>
            <a:srgbClr val="E0E0E0"/>
          </a:solidFill>
        </a:fill>
      </a:tcStyle>
    </a:band1V>
    <a:lastCol>
      <a:tcTxStyle b="on" i="off"/>
    </a:lastCol>
    <a:firstCol>
      <a:tcTxStyle b="on" i="off"/>
    </a:firstCol>
    <a:lastRow>
      <a:tcTxStyle b="on" i="off"/>
      <a:tcStyle>
        <a:tcBdr>
          <a:top>
            <a:ln cap="flat" cmpd="sng" w="25400">
              <a:solidFill>
                <a:schemeClr val="accent3"/>
              </a:solidFill>
              <a:prstDash val="solid"/>
              <a:round/>
              <a:headEnd len="med" w="med" type="none"/>
              <a:tailEnd len="med" w="med" type="none"/>
            </a:ln>
          </a:top>
        </a:tcBdr>
        <a:fill>
          <a:solidFill>
            <a:srgbClr val="F0F0F0"/>
          </a:solidFill>
        </a:fill>
      </a:tcStyle>
    </a:lastRow>
    <a:firstRow>
      <a:tcTxStyle b="on" i="off"/>
      <a:tcStyle>
        <a:fill>
          <a:solidFill>
            <a:srgbClr val="F0F0F0"/>
          </a:solidFill>
        </a:fill>
      </a:tcStyle>
    </a:firstRow>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ArialBlack-regular.fnt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2" name="Shape 8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4" name="Shape 10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2" name="Shape 11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8" name="Shape 118"/>
        <p:cNvGrpSpPr/>
        <p:nvPr/>
      </p:nvGrpSpPr>
      <p:grpSpPr>
        <a:xfrm>
          <a:off x="0" y="0"/>
          <a:ext cx="0" cy="0"/>
          <a:chOff x="0" y="0"/>
          <a:chExt cx="0" cy="0"/>
        </a:xfrm>
      </p:grpSpPr>
      <p:sp>
        <p:nvSpPr>
          <p:cNvPr id="119" name="Shape 11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0" name="Shape 12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6" name="Shape 126"/>
        <p:cNvGrpSpPr/>
        <p:nvPr/>
      </p:nvGrpSpPr>
      <p:grpSpPr>
        <a:xfrm>
          <a:off x="0" y="0"/>
          <a:ext cx="0" cy="0"/>
          <a:chOff x="0" y="0"/>
          <a:chExt cx="0" cy="0"/>
        </a:xfrm>
      </p:grpSpPr>
      <p:sp>
        <p:nvSpPr>
          <p:cNvPr id="127" name="Shape 12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8" name="Shape 12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8" name="Shape 13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2" name="Shape 142"/>
        <p:cNvGrpSpPr/>
        <p:nvPr/>
      </p:nvGrpSpPr>
      <p:grpSpPr>
        <a:xfrm>
          <a:off x="0" y="0"/>
          <a:ext cx="0" cy="0"/>
          <a:chOff x="0" y="0"/>
          <a:chExt cx="0" cy="0"/>
        </a:xfrm>
      </p:grpSpPr>
      <p:sp>
        <p:nvSpPr>
          <p:cNvPr id="143" name="Shape 14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44" name="Shape 14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1" name="Shape 11"/>
        <p:cNvGrpSpPr/>
        <p:nvPr/>
      </p:nvGrpSpPr>
      <p:grpSpPr>
        <a:xfrm>
          <a:off x="0" y="0"/>
          <a:ext cx="0" cy="0"/>
          <a:chOff x="0" y="0"/>
          <a:chExt cx="0" cy="0"/>
        </a:xfrm>
      </p:grpSpPr>
      <p:sp>
        <p:nvSpPr>
          <p:cNvPr id="12" name="Shape 12"/>
          <p:cNvSpPr txBox="1"/>
          <p:nvPr>
            <p:ph type="ctrTitle"/>
          </p:nvPr>
        </p:nvSpPr>
        <p:spPr>
          <a:xfrm>
            <a:off x="1524000" y="1122362"/>
            <a:ext cx="9144000" cy="2387600"/>
          </a:xfrm>
          <a:prstGeom prst="rect">
            <a:avLst/>
          </a:prstGeom>
          <a:noFill/>
          <a:ln>
            <a:noFill/>
          </a:ln>
        </p:spPr>
        <p:txBody>
          <a:bodyPr anchorCtr="0" anchor="b" bIns="91425" lIns="91425" rIns="91425" tIns="91425"/>
          <a:lstStyle>
            <a:lvl1pPr indent="0" lvl="0" marL="0" marR="0" rtl="0" algn="ctr">
              <a:lnSpc>
                <a:spcPct val="90000"/>
              </a:lnSpc>
              <a:spcBef>
                <a:spcPts val="0"/>
              </a:spcBef>
              <a:buClr>
                <a:schemeClr val="dk1"/>
              </a:buClr>
              <a:buFont typeface="Calibri"/>
              <a:buNone/>
              <a:defRPr b="0" i="0" sz="6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3" name="Shape 13"/>
          <p:cNvSpPr txBox="1"/>
          <p:nvPr>
            <p:ph idx="1" type="subTitle"/>
          </p:nvPr>
        </p:nvSpPr>
        <p:spPr>
          <a:xfrm>
            <a:off x="1524000" y="3602037"/>
            <a:ext cx="9144000" cy="1655761"/>
          </a:xfrm>
          <a:prstGeom prst="rect">
            <a:avLst/>
          </a:prstGeom>
          <a:noFill/>
          <a:ln>
            <a:noFill/>
          </a:ln>
        </p:spPr>
        <p:txBody>
          <a:bodyPr anchorCtr="0" anchor="t" bIns="91425" lIns="91425" rIns="91425" tIns="91425"/>
          <a:lstStyle>
            <a:lvl1pPr indent="0" lvl="0" marL="0" marR="0" rtl="0" algn="ctr">
              <a:lnSpc>
                <a:spcPct val="90000"/>
              </a:lnSpc>
              <a:spcBef>
                <a:spcPts val="1000"/>
              </a:spcBef>
              <a:buClr>
                <a:schemeClr val="dk1"/>
              </a:buClr>
              <a:buFont typeface="Arial"/>
              <a:buNone/>
              <a:defRPr b="0" i="0" sz="2400" u="none" cap="none" strike="noStrike">
                <a:solidFill>
                  <a:schemeClr val="dk1"/>
                </a:solidFill>
                <a:latin typeface="Calibri"/>
                <a:ea typeface="Calibri"/>
                <a:cs typeface="Calibri"/>
                <a:sym typeface="Calibri"/>
              </a:defRPr>
            </a:lvl1pPr>
            <a:lvl2pPr indent="0" lvl="1" marL="457200" marR="0" rtl="0" algn="ctr">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2pPr>
            <a:lvl3pPr indent="0" lvl="2" marL="914400" marR="0" rtl="0" algn="ctr">
              <a:lnSpc>
                <a:spcPct val="90000"/>
              </a:lnSpc>
              <a:spcBef>
                <a:spcPts val="500"/>
              </a:spcBef>
              <a:buClr>
                <a:schemeClr val="dk1"/>
              </a:buClr>
              <a:buFont typeface="Arial"/>
              <a:buNone/>
              <a:defRPr b="0" i="0" sz="1800" u="none" cap="none" strike="noStrike">
                <a:solidFill>
                  <a:schemeClr val="dk1"/>
                </a:solidFill>
                <a:latin typeface="Calibri"/>
                <a:ea typeface="Calibri"/>
                <a:cs typeface="Calibri"/>
                <a:sym typeface="Calibri"/>
              </a:defRPr>
            </a:lvl3pPr>
            <a:lvl4pPr indent="0" lvl="3" marL="13716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4pPr>
            <a:lvl5pPr indent="0" lvl="4" marL="18288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5pPr>
            <a:lvl6pPr indent="0" lvl="5" marL="22860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6pPr>
            <a:lvl7pPr indent="0" lvl="6" marL="27432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7pPr>
            <a:lvl8pPr indent="0" lvl="7" marL="32004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8pPr>
            <a:lvl9pPr indent="0" lvl="8" marL="36576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9pPr>
          </a:lstStyle>
          <a:p/>
        </p:txBody>
      </p:sp>
      <p:sp>
        <p:nvSpPr>
          <p:cNvPr id="14" name="Shape 1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5" name="Shape 1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6" name="Shape 1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68" name="Shape 68"/>
        <p:cNvGrpSpPr/>
        <p:nvPr/>
      </p:nvGrpSpPr>
      <p:grpSpPr>
        <a:xfrm>
          <a:off x="0" y="0"/>
          <a:ext cx="0" cy="0"/>
          <a:chOff x="0" y="0"/>
          <a:chExt cx="0" cy="0"/>
        </a:xfrm>
      </p:grpSpPr>
      <p:sp>
        <p:nvSpPr>
          <p:cNvPr id="69" name="Shape 69"/>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0" name="Shape 70"/>
          <p:cNvSpPr txBox="1"/>
          <p:nvPr>
            <p:ph idx="1" type="body"/>
          </p:nvPr>
        </p:nvSpPr>
        <p:spPr>
          <a:xfrm rot="5400000">
            <a:off x="3920331" y="-1256505"/>
            <a:ext cx="4351338" cy="105155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74" name="Shape 74"/>
        <p:cNvGrpSpPr/>
        <p:nvPr/>
      </p:nvGrpSpPr>
      <p:grpSpPr>
        <a:xfrm>
          <a:off x="0" y="0"/>
          <a:ext cx="0" cy="0"/>
          <a:chOff x="0" y="0"/>
          <a:chExt cx="0" cy="0"/>
        </a:xfrm>
      </p:grpSpPr>
      <p:sp>
        <p:nvSpPr>
          <p:cNvPr id="75" name="Shape 75"/>
          <p:cNvSpPr txBox="1"/>
          <p:nvPr>
            <p:ph type="title"/>
          </p:nvPr>
        </p:nvSpPr>
        <p:spPr>
          <a:xfrm rot="5400000">
            <a:off x="7133431" y="1956594"/>
            <a:ext cx="5811838" cy="2628899"/>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6" name="Shape 76"/>
          <p:cNvSpPr txBox="1"/>
          <p:nvPr>
            <p:ph idx="1" type="body"/>
          </p:nvPr>
        </p:nvSpPr>
        <p:spPr>
          <a:xfrm rot="5400000">
            <a:off x="1799431" y="-596105"/>
            <a:ext cx="5811838" cy="77342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7" name="Shape 17"/>
        <p:cNvGrpSpPr/>
        <p:nvPr/>
      </p:nvGrpSpPr>
      <p:grpSpPr>
        <a:xfrm>
          <a:off x="0" y="0"/>
          <a:ext cx="0" cy="0"/>
          <a:chOff x="0" y="0"/>
          <a:chExt cx="0" cy="0"/>
        </a:xfrm>
      </p:grpSpPr>
      <p:sp>
        <p:nvSpPr>
          <p:cNvPr id="18" name="Shape 18"/>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9" name="Shape 19"/>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1" name="Shape 21"/>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3" name="Shape 23"/>
        <p:cNvGrpSpPr/>
        <p:nvPr/>
      </p:nvGrpSpPr>
      <p:grpSpPr>
        <a:xfrm>
          <a:off x="0" y="0"/>
          <a:ext cx="0" cy="0"/>
          <a:chOff x="0" y="0"/>
          <a:chExt cx="0" cy="0"/>
        </a:xfrm>
      </p:grpSpPr>
      <p:sp>
        <p:nvSpPr>
          <p:cNvPr id="24" name="Shape 2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5" name="Shape 2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7" name="Shape 27"/>
        <p:cNvGrpSpPr/>
        <p:nvPr/>
      </p:nvGrpSpPr>
      <p:grpSpPr>
        <a:xfrm>
          <a:off x="0" y="0"/>
          <a:ext cx="0" cy="0"/>
          <a:chOff x="0" y="0"/>
          <a:chExt cx="0" cy="0"/>
        </a:xfrm>
      </p:grpSpPr>
      <p:sp>
        <p:nvSpPr>
          <p:cNvPr id="28" name="Shape 28"/>
          <p:cNvSpPr txBox="1"/>
          <p:nvPr>
            <p:ph type="title"/>
          </p:nvPr>
        </p:nvSpPr>
        <p:spPr>
          <a:xfrm>
            <a:off x="831850" y="1709738"/>
            <a:ext cx="10515599" cy="2852737"/>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dk1"/>
              </a:buClr>
              <a:buFont typeface="Calibri"/>
              <a:buNone/>
              <a:defRPr b="0" i="0" sz="6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9" name="Shape 29"/>
          <p:cNvSpPr txBox="1"/>
          <p:nvPr>
            <p:ph idx="1" type="body"/>
          </p:nvPr>
        </p:nvSpPr>
        <p:spPr>
          <a:xfrm>
            <a:off x="831850" y="4589462"/>
            <a:ext cx="10515599" cy="1500187"/>
          </a:xfrm>
          <a:prstGeom prst="rect">
            <a:avLst/>
          </a:prstGeom>
          <a:noFill/>
          <a:ln>
            <a:noFill/>
          </a:ln>
        </p:spPr>
        <p:txBody>
          <a:bodyPr anchorCtr="0" anchor="t" bIns="91425" lIns="91425" rIns="91425" tIns="91425"/>
          <a:lstStyle>
            <a:lvl1pPr indent="0" lvl="0" marL="0" marR="0" rtl="0" algn="l">
              <a:lnSpc>
                <a:spcPct val="90000"/>
              </a:lnSpc>
              <a:spcBef>
                <a:spcPts val="1000"/>
              </a:spcBef>
              <a:buClr>
                <a:srgbClr val="888888"/>
              </a:buClr>
              <a:buFont typeface="Arial"/>
              <a:buNone/>
              <a:defRPr b="0" i="0" sz="2400" u="none" cap="none" strike="noStrike">
                <a:solidFill>
                  <a:srgbClr val="888888"/>
                </a:solidFill>
                <a:latin typeface="Calibri"/>
                <a:ea typeface="Calibri"/>
                <a:cs typeface="Calibri"/>
                <a:sym typeface="Calibri"/>
              </a:defRPr>
            </a:lvl1pPr>
            <a:lvl2pPr indent="0" lvl="1" marL="457200" marR="0" rtl="0" algn="l">
              <a:lnSpc>
                <a:spcPct val="90000"/>
              </a:lnSpc>
              <a:spcBef>
                <a:spcPts val="500"/>
              </a:spcBef>
              <a:buClr>
                <a:srgbClr val="888888"/>
              </a:buClr>
              <a:buFont typeface="Arial"/>
              <a:buNone/>
              <a:defRPr b="0" i="0" sz="2000" u="none" cap="none" strike="noStrike">
                <a:solidFill>
                  <a:srgbClr val="888888"/>
                </a:solidFill>
                <a:latin typeface="Calibri"/>
                <a:ea typeface="Calibri"/>
                <a:cs typeface="Calibri"/>
                <a:sym typeface="Calibri"/>
              </a:defRPr>
            </a:lvl2pPr>
            <a:lvl3pPr indent="0" lvl="2" marL="914400" marR="0" rtl="0" algn="l">
              <a:lnSpc>
                <a:spcPct val="90000"/>
              </a:lnSpc>
              <a:spcBef>
                <a:spcPts val="500"/>
              </a:spcBef>
              <a:buClr>
                <a:srgbClr val="888888"/>
              </a:buClr>
              <a:buFont typeface="Arial"/>
              <a:buNone/>
              <a:defRPr b="0" i="0" sz="1800" u="none" cap="none" strike="noStrike">
                <a:solidFill>
                  <a:srgbClr val="888888"/>
                </a:solidFill>
                <a:latin typeface="Calibri"/>
                <a:ea typeface="Calibri"/>
                <a:cs typeface="Calibri"/>
                <a:sym typeface="Calibri"/>
              </a:defRPr>
            </a:lvl3pPr>
            <a:lvl4pPr indent="0" lvl="3" marL="13716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4pPr>
            <a:lvl5pPr indent="0" lvl="4" marL="18288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5pPr>
            <a:lvl6pPr indent="0" lvl="5" marL="22860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6pPr>
            <a:lvl7pPr indent="0" lvl="6" marL="27432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7pPr>
            <a:lvl8pPr indent="0" lvl="7" marL="32004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8pPr>
            <a:lvl9pPr indent="0" lvl="8" marL="36576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9pPr>
          </a:lstStyle>
          <a:p/>
        </p:txBody>
      </p:sp>
      <p:sp>
        <p:nvSpPr>
          <p:cNvPr id="30" name="Shape 30"/>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3" name="Shape 33"/>
        <p:cNvGrpSpPr/>
        <p:nvPr/>
      </p:nvGrpSpPr>
      <p:grpSpPr>
        <a:xfrm>
          <a:off x="0" y="0"/>
          <a:ext cx="0" cy="0"/>
          <a:chOff x="0" y="0"/>
          <a:chExt cx="0" cy="0"/>
        </a:xfrm>
      </p:grpSpPr>
      <p:sp>
        <p:nvSpPr>
          <p:cNvPr id="34" name="Shape 34"/>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5" name="Shape 35"/>
          <p:cNvSpPr txBox="1"/>
          <p:nvPr>
            <p:ph idx="1" type="body"/>
          </p:nvPr>
        </p:nvSpPr>
        <p:spPr>
          <a:xfrm>
            <a:off x="838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2" type="body"/>
          </p:nvPr>
        </p:nvSpPr>
        <p:spPr>
          <a:xfrm>
            <a:off x="6172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8" name="Shape 38"/>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9" name="Shape 39"/>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0" name="Shape 40"/>
        <p:cNvGrpSpPr/>
        <p:nvPr/>
      </p:nvGrpSpPr>
      <p:grpSpPr>
        <a:xfrm>
          <a:off x="0" y="0"/>
          <a:ext cx="0" cy="0"/>
          <a:chOff x="0" y="0"/>
          <a:chExt cx="0" cy="0"/>
        </a:xfrm>
      </p:grpSpPr>
      <p:sp>
        <p:nvSpPr>
          <p:cNvPr id="41" name="Shape 41"/>
          <p:cNvSpPr txBox="1"/>
          <p:nvPr>
            <p:ph type="title"/>
          </p:nvPr>
        </p:nvSpPr>
        <p:spPr>
          <a:xfrm>
            <a:off x="839787"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2" name="Shape 42"/>
          <p:cNvSpPr txBox="1"/>
          <p:nvPr>
            <p:ph idx="1" type="body"/>
          </p:nvPr>
        </p:nvSpPr>
        <p:spPr>
          <a:xfrm>
            <a:off x="839787" y="1681163"/>
            <a:ext cx="51577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3" name="Shape 43"/>
          <p:cNvSpPr txBox="1"/>
          <p:nvPr>
            <p:ph idx="2" type="body"/>
          </p:nvPr>
        </p:nvSpPr>
        <p:spPr>
          <a:xfrm>
            <a:off x="839787" y="2505075"/>
            <a:ext cx="51577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Shape 44"/>
          <p:cNvSpPr txBox="1"/>
          <p:nvPr>
            <p:ph idx="3" type="body"/>
          </p:nvPr>
        </p:nvSpPr>
        <p:spPr>
          <a:xfrm>
            <a:off x="6172200" y="1681163"/>
            <a:ext cx="51831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5" name="Shape 45"/>
          <p:cNvSpPr txBox="1"/>
          <p:nvPr>
            <p:ph idx="4" type="body"/>
          </p:nvPr>
        </p:nvSpPr>
        <p:spPr>
          <a:xfrm>
            <a:off x="6172200" y="2505075"/>
            <a:ext cx="51831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6" name="Shape 46"/>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9" name="Shape 49"/>
        <p:cNvGrpSpPr/>
        <p:nvPr/>
      </p:nvGrpSpPr>
      <p:grpSpPr>
        <a:xfrm>
          <a:off x="0" y="0"/>
          <a:ext cx="0" cy="0"/>
          <a:chOff x="0" y="0"/>
          <a:chExt cx="0" cy="0"/>
        </a:xfrm>
      </p:grpSpPr>
      <p:sp>
        <p:nvSpPr>
          <p:cNvPr id="50" name="Shape 50"/>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1" name="Shape 51"/>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4" name="Shape 54"/>
        <p:cNvGrpSpPr/>
        <p:nvPr/>
      </p:nvGrpSpPr>
      <p:grpSpPr>
        <a:xfrm>
          <a:off x="0" y="0"/>
          <a:ext cx="0" cy="0"/>
          <a:chOff x="0" y="0"/>
          <a:chExt cx="0" cy="0"/>
        </a:xfrm>
      </p:grpSpPr>
      <p:sp>
        <p:nvSpPr>
          <p:cNvPr id="55" name="Shape 55"/>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dk1"/>
              </a:buClr>
              <a:buFont typeface="Calibri"/>
              <a:buNone/>
              <a:defRPr b="0" i="0" sz="32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6" name="Shape 56"/>
          <p:cNvSpPr txBox="1"/>
          <p:nvPr>
            <p:ph idx="1" type="body"/>
          </p:nvPr>
        </p:nvSpPr>
        <p:spPr>
          <a:xfrm>
            <a:off x="5183187" y="987425"/>
            <a:ext cx="6172199" cy="4873624"/>
          </a:xfrm>
          <a:prstGeom prst="rect">
            <a:avLst/>
          </a:prstGeom>
          <a:noFill/>
          <a:ln>
            <a:noFill/>
          </a:ln>
        </p:spPr>
        <p:txBody>
          <a:bodyPr anchorCtr="0" anchor="t" bIns="91425" lIns="91425" rIns="91425" tIns="91425"/>
          <a:lstStyle>
            <a:lvl1pPr indent="-25400" lvl="0" marL="228600" marR="0" rtl="0" algn="l">
              <a:lnSpc>
                <a:spcPct val="90000"/>
              </a:lnSpc>
              <a:spcBef>
                <a:spcPts val="100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50800" lvl="1" marL="685800" marR="0" rtl="0" algn="l">
              <a:lnSpc>
                <a:spcPct val="90000"/>
              </a:lnSpc>
              <a:spcBef>
                <a:spcPts val="5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57" name="Shape 57"/>
          <p:cNvSpPr txBox="1"/>
          <p:nvPr>
            <p:ph idx="2"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dk1"/>
              </a:buClr>
              <a:buFont typeface="Arial"/>
              <a:buNone/>
              <a:defRPr b="0" i="0" sz="16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0" i="0" sz="14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0" i="0" sz="12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9pPr>
          </a:lstStyle>
          <a:p/>
        </p:txBody>
      </p:sp>
      <p:sp>
        <p:nvSpPr>
          <p:cNvPr id="58" name="Shape 5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1" name="Shape 61"/>
        <p:cNvGrpSpPr/>
        <p:nvPr/>
      </p:nvGrpSpPr>
      <p:grpSpPr>
        <a:xfrm>
          <a:off x="0" y="0"/>
          <a:ext cx="0" cy="0"/>
          <a:chOff x="0" y="0"/>
          <a:chExt cx="0" cy="0"/>
        </a:xfrm>
      </p:grpSpPr>
      <p:sp>
        <p:nvSpPr>
          <p:cNvPr id="62" name="Shape 62"/>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dk1"/>
              </a:buClr>
              <a:buFont typeface="Calibri"/>
              <a:buNone/>
              <a:defRPr b="0" i="0" sz="32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3" name="Shape 63"/>
          <p:cNvSpPr/>
          <p:nvPr>
            <p:ph idx="2" type="pic"/>
          </p:nvPr>
        </p:nvSpPr>
        <p:spPr>
          <a:xfrm>
            <a:off x="5183187" y="987425"/>
            <a:ext cx="6172199" cy="4873624"/>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64" name="Shape 64"/>
          <p:cNvSpPr txBox="1"/>
          <p:nvPr>
            <p:ph idx="1"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dk1"/>
              </a:buClr>
              <a:buFont typeface="Arial"/>
              <a:buNone/>
              <a:defRPr b="0" i="0" sz="16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0" i="0" sz="14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0" i="0" sz="12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9pPr>
          </a:lstStyle>
          <a:p/>
        </p:txBody>
      </p:sp>
      <p:sp>
        <p:nvSpPr>
          <p:cNvPr id="65" name="Shape 65"/>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 name="Shape 7"/>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 name="Shape 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0" name="Shape 1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localbartendingschool.com/" TargetMode="External"/><Relationship Id="rId4" Type="http://schemas.openxmlformats.org/officeDocument/2006/relationships/image" Target="../media/image0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0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localbartendingschool.com/bartending-school-info/" TargetMode="External"/><Relationship Id="rId4" Type="http://schemas.openxmlformats.org/officeDocument/2006/relationships/image" Target="../media/image05.jpg"/><Relationship Id="rId5" Type="http://schemas.openxmlformats.org/officeDocument/2006/relationships/image" Target="../media/image0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localbartendingschool.com/compare-our-program/" TargetMode="External"/><Relationship Id="rId4" Type="http://schemas.openxmlformats.org/officeDocument/2006/relationships/image" Target="../media/image0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localbartendingschool.com/bringing-the-bar-in-your-home/" TargetMode="External"/><Relationship Id="rId4" Type="http://schemas.openxmlformats.org/officeDocument/2006/relationships/image" Target="../media/image02.jpg"/><Relationship Id="rId5" Type="http://schemas.openxmlformats.org/officeDocument/2006/relationships/image" Target="../media/image0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localbartendingschool.com/online-bartending-course/" TargetMode="External"/><Relationship Id="rId4" Type="http://schemas.openxmlformats.org/officeDocument/2006/relationships/image" Target="../media/image03.jpg"/><Relationship Id="rId5" Type="http://schemas.openxmlformats.org/officeDocument/2006/relationships/image" Target="../media/image0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localbartendingschool.com/job-placement/" TargetMode="External"/><Relationship Id="rId4" Type="http://schemas.openxmlformats.org/officeDocument/2006/relationships/image" Target="../media/image04.jpg"/><Relationship Id="rId5" Type="http://schemas.openxmlformats.org/officeDocument/2006/relationships/image" Target="../media/image06.jpg"/><Relationship Id="rId6" Type="http://schemas.openxmlformats.org/officeDocument/2006/relationships/image" Target="../media/image0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localbartendingschool.com/contact-u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sp>
        <p:nvSpPr>
          <p:cNvPr id="84" name="Shape 84"/>
          <p:cNvSpPr txBox="1"/>
          <p:nvPr>
            <p:ph type="ctrTitle"/>
          </p:nvPr>
        </p:nvSpPr>
        <p:spPr>
          <a:xfrm>
            <a:off x="0" y="0"/>
            <a:ext cx="12192000" cy="3510000"/>
          </a:xfrm>
          <a:prstGeom prst="rect">
            <a:avLst/>
          </a:prstGeom>
          <a:noFill/>
          <a:ln>
            <a:noFill/>
          </a:ln>
        </p:spPr>
        <p:txBody>
          <a:bodyPr anchorCtr="0" anchor="b" bIns="45700" lIns="91425" rIns="91425" tIns="45700">
            <a:noAutofit/>
          </a:bodyPr>
          <a:lstStyle/>
          <a:p>
            <a:pPr indent="0" lvl="0" marL="0" marR="0" rtl="0" algn="ctr">
              <a:lnSpc>
                <a:spcPct val="90000"/>
              </a:lnSpc>
              <a:spcBef>
                <a:spcPts val="0"/>
              </a:spcBef>
              <a:buClr>
                <a:srgbClr val="990033"/>
              </a:buClr>
              <a:buSzPct val="25000"/>
              <a:buFont typeface="Arial Black"/>
              <a:buNone/>
            </a:pPr>
            <a:r>
              <a:rPr b="1" i="0" lang="en-US" sz="6000" u="none" cap="none" strike="noStrike">
                <a:solidFill>
                  <a:srgbClr val="990033"/>
                </a:solidFill>
                <a:latin typeface="Arial Black"/>
                <a:ea typeface="Arial Black"/>
                <a:cs typeface="Arial Black"/>
                <a:sym typeface="Arial Black"/>
              </a:rPr>
              <a:t>Welcome</a:t>
            </a:r>
            <a:br>
              <a:rPr b="1" i="0" lang="en-US" sz="6000" u="none" cap="none" strike="noStrike">
                <a:solidFill>
                  <a:srgbClr val="990033"/>
                </a:solidFill>
                <a:latin typeface="Arial Black"/>
                <a:ea typeface="Arial Black"/>
                <a:cs typeface="Arial Black"/>
                <a:sym typeface="Arial Black"/>
              </a:rPr>
            </a:br>
            <a:r>
              <a:rPr b="1" i="0" lang="en-US" sz="6000" u="none" cap="none" strike="noStrike">
                <a:solidFill>
                  <a:srgbClr val="990033"/>
                </a:solidFill>
                <a:latin typeface="Arial Black"/>
                <a:ea typeface="Arial Black"/>
                <a:cs typeface="Arial Black"/>
                <a:sym typeface="Arial Black"/>
              </a:rPr>
              <a:t>To</a:t>
            </a:r>
            <a:br>
              <a:rPr b="1" i="0" lang="en-US" sz="6000" u="none" cap="none" strike="noStrike">
                <a:solidFill>
                  <a:srgbClr val="990033"/>
                </a:solidFill>
                <a:latin typeface="Arial Black"/>
                <a:ea typeface="Arial Black"/>
                <a:cs typeface="Arial Black"/>
                <a:sym typeface="Arial Black"/>
              </a:rPr>
            </a:br>
            <a:r>
              <a:rPr b="1" i="0" lang="en-US" sz="6000" u="none" cap="none" strike="noStrike">
                <a:solidFill>
                  <a:srgbClr val="990033"/>
                </a:solidFill>
                <a:latin typeface="Arial Black"/>
                <a:ea typeface="Arial Black"/>
                <a:cs typeface="Arial Black"/>
                <a:sym typeface="Arial Black"/>
              </a:rPr>
              <a:t>Local Bartending School</a:t>
            </a:r>
          </a:p>
        </p:txBody>
      </p:sp>
      <p:sp>
        <p:nvSpPr>
          <p:cNvPr id="85" name="Shape 85"/>
          <p:cNvSpPr txBox="1"/>
          <p:nvPr>
            <p:ph idx="1" type="subTitle"/>
          </p:nvPr>
        </p:nvSpPr>
        <p:spPr>
          <a:xfrm>
            <a:off x="1536879" y="3825026"/>
            <a:ext cx="9144000" cy="566669"/>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chemeClr val="dk1"/>
              </a:buClr>
              <a:buSzPct val="25000"/>
              <a:buFont typeface="Arial"/>
              <a:buNone/>
            </a:pPr>
            <a:r>
              <a:rPr b="0" i="0" lang="en-US" sz="3200" u="sng" cap="none" strike="noStrike">
                <a:solidFill>
                  <a:schemeClr val="hlink"/>
                </a:solidFill>
                <a:latin typeface="Calibri"/>
                <a:ea typeface="Calibri"/>
                <a:cs typeface="Calibri"/>
                <a:sym typeface="Calibri"/>
                <a:hlinkClick r:id="rId3"/>
              </a:rPr>
              <a:t>http://localbartendingschool.com/</a:t>
            </a:r>
          </a:p>
        </p:txBody>
      </p:sp>
      <p:pic>
        <p:nvPicPr>
          <p:cNvPr id="86" name="Shape 86"/>
          <p:cNvPicPr preferRelativeResize="0"/>
          <p:nvPr/>
        </p:nvPicPr>
        <p:blipFill rotWithShape="1">
          <a:blip r:embed="rId4">
            <a:alphaModFix/>
          </a:blip>
          <a:srcRect b="0" l="0" r="0" t="0"/>
          <a:stretch/>
        </p:blipFill>
        <p:spPr>
          <a:xfrm>
            <a:off x="3535498" y="5269501"/>
            <a:ext cx="5333400" cy="1079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title"/>
          </p:nvPr>
        </p:nvSpPr>
        <p:spPr>
          <a:xfrm>
            <a:off x="0" y="0"/>
            <a:ext cx="12192000" cy="886500"/>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rgbClr val="990033"/>
              </a:buClr>
              <a:buSzPct val="25000"/>
              <a:buFont typeface="Calibri"/>
              <a:buNone/>
            </a:pPr>
            <a:r>
              <a:rPr b="1" i="0" lang="en-US" sz="4400" u="none" cap="none" strike="noStrike">
                <a:solidFill>
                  <a:srgbClr val="990033"/>
                </a:solidFill>
                <a:latin typeface="Arial"/>
                <a:ea typeface="Arial"/>
                <a:cs typeface="Arial"/>
                <a:sym typeface="Arial"/>
              </a:rPr>
              <a:t>About</a:t>
            </a:r>
          </a:p>
        </p:txBody>
      </p:sp>
      <p:sp>
        <p:nvSpPr>
          <p:cNvPr id="92" name="Shape 92"/>
          <p:cNvSpPr txBox="1"/>
          <p:nvPr>
            <p:ph idx="1" type="body"/>
          </p:nvPr>
        </p:nvSpPr>
        <p:spPr>
          <a:xfrm>
            <a:off x="357675" y="1135225"/>
            <a:ext cx="11476500" cy="5038500"/>
          </a:xfrm>
          <a:prstGeom prst="rect">
            <a:avLst/>
          </a:prstGeom>
          <a:noFill/>
          <a:ln>
            <a:noFill/>
          </a:ln>
        </p:spPr>
        <p:txBody>
          <a:bodyPr anchorCtr="0" anchor="t" bIns="45700" lIns="91425" rIns="91425" tIns="45700">
            <a:noAutofit/>
          </a:bodyPr>
          <a:lstStyle/>
          <a:p>
            <a:pPr indent="0" lvl="0" marL="0" marR="0" rtl="0" algn="just">
              <a:lnSpc>
                <a:spcPct val="150000"/>
              </a:lnSpc>
              <a:spcBef>
                <a:spcPts val="0"/>
              </a:spcBef>
              <a:spcAft>
                <a:spcPts val="0"/>
              </a:spcAft>
              <a:buClr>
                <a:schemeClr val="dk1"/>
              </a:buClr>
              <a:buSzPct val="25000"/>
              <a:buFont typeface="Arial"/>
              <a:buNone/>
            </a:pPr>
            <a:r>
              <a:rPr b="0" i="0" lang="en-US" sz="2200" u="none" cap="none" strike="noStrike">
                <a:solidFill>
                  <a:schemeClr val="dk1"/>
                </a:solidFill>
                <a:latin typeface="Arial"/>
                <a:ea typeface="Arial"/>
                <a:cs typeface="Arial"/>
                <a:sym typeface="Arial"/>
              </a:rPr>
              <a:t>LBS(Local Bartending School) is a bartending school providing certification throughout all 50 states online and in-person in North america. We have talented, certified teachers and an online platform for remote learning.We offer certifications in 42 of 50 states, over 1000 certified bartending trainers. LBS teaches bartending classes, lessons, and online courses. It offers state certification and job placement.</a:t>
            </a:r>
          </a:p>
          <a:p>
            <a:pPr indent="0" lvl="0" marL="0" marR="0" rtl="0" algn="just">
              <a:lnSpc>
                <a:spcPct val="150000"/>
              </a:lnSpc>
              <a:spcBef>
                <a:spcPts val="1000"/>
              </a:spcBef>
              <a:spcAft>
                <a:spcPts val="0"/>
              </a:spcAft>
              <a:buClr>
                <a:schemeClr val="dk1"/>
              </a:buClr>
              <a:buSzPct val="25000"/>
              <a:buFont typeface="Arial"/>
              <a:buNone/>
            </a:pPr>
            <a:r>
              <a:rPr b="0" i="0" lang="en-US" sz="2200" u="none" cap="none" strike="noStrike">
                <a:solidFill>
                  <a:schemeClr val="dk1"/>
                </a:solidFill>
                <a:latin typeface="Arial"/>
                <a:ea typeface="Arial"/>
                <a:cs typeface="Arial"/>
                <a:sym typeface="Arial"/>
              </a:rPr>
              <a:t>We are able to give you such close attention because our certification courses come to you. It's a customized, one-on-one, expedited course. We bring the pourers, bar supplies, shot glasses, everything... right to your kitchen. With over 1300 instructors, nationwide, we offer convenient, customized, and low cost courses.</a:t>
            </a:r>
          </a:p>
          <a:p>
            <a:pPr indent="-228600" lvl="0" marL="228600" marR="0" rtl="0" algn="l">
              <a:lnSpc>
                <a:spcPct val="90000"/>
              </a:lnSpc>
              <a:spcBef>
                <a:spcPts val="1000"/>
              </a:spcBef>
              <a:buClr>
                <a:schemeClr val="dk1"/>
              </a:buClr>
              <a:buSzPct val="90909"/>
              <a:buFont typeface="Arial"/>
              <a:buNone/>
            </a:pPr>
            <a:r>
              <a:t/>
            </a:r>
            <a:endParaRPr b="0" i="0" sz="2200" u="none" cap="none" strike="noStrike">
              <a:solidFill>
                <a:schemeClr val="dk1"/>
              </a:solidFill>
              <a:latin typeface="Arial"/>
              <a:ea typeface="Arial"/>
              <a:cs typeface="Arial"/>
              <a:sym typeface="Arial"/>
            </a:endParaRPr>
          </a:p>
        </p:txBody>
      </p:sp>
      <p:pic>
        <p:nvPicPr>
          <p:cNvPr id="93" name="Shape 93"/>
          <p:cNvPicPr preferRelativeResize="0"/>
          <p:nvPr/>
        </p:nvPicPr>
        <p:blipFill rotWithShape="1">
          <a:blip r:embed="rId3">
            <a:alphaModFix/>
          </a:blip>
          <a:srcRect b="0" l="0" r="0" t="0"/>
          <a:stretch/>
        </p:blipFill>
        <p:spPr>
          <a:xfrm>
            <a:off x="0" y="6091310"/>
            <a:ext cx="1350497" cy="76668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title"/>
          </p:nvPr>
        </p:nvSpPr>
        <p:spPr>
          <a:xfrm>
            <a:off x="100" y="0"/>
            <a:ext cx="12192000" cy="1041900"/>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dk1"/>
              </a:buClr>
              <a:buSzPct val="25000"/>
              <a:buFont typeface="Calibri"/>
              <a:buNone/>
            </a:pPr>
            <a:r>
              <a:rPr b="1" i="0" lang="en-US" sz="4400" cap="none" strike="noStrike">
                <a:solidFill>
                  <a:schemeClr val="hlink"/>
                </a:solidFill>
                <a:latin typeface="Arial"/>
                <a:ea typeface="Arial"/>
                <a:cs typeface="Arial"/>
                <a:sym typeface="Arial"/>
                <a:hlinkClick r:id="rId3"/>
              </a:rPr>
              <a:t>LBS Bartending Class</a:t>
            </a:r>
          </a:p>
        </p:txBody>
      </p:sp>
      <p:sp>
        <p:nvSpPr>
          <p:cNvPr id="99" name="Shape 99"/>
          <p:cNvSpPr txBox="1"/>
          <p:nvPr>
            <p:ph idx="1" type="body"/>
          </p:nvPr>
        </p:nvSpPr>
        <p:spPr>
          <a:xfrm>
            <a:off x="291000" y="1601712"/>
            <a:ext cx="11610000" cy="2954700"/>
          </a:xfrm>
          <a:prstGeom prst="rect">
            <a:avLst/>
          </a:prstGeom>
          <a:noFill/>
          <a:ln>
            <a:noFill/>
          </a:ln>
        </p:spPr>
        <p:txBody>
          <a:bodyPr anchorCtr="0" anchor="t" bIns="45700" lIns="91425" rIns="91425" tIns="45700">
            <a:noAutofit/>
          </a:bodyPr>
          <a:lstStyle/>
          <a:p>
            <a:pPr indent="0" lvl="0" marL="0" marR="0" rtl="0" algn="just">
              <a:lnSpc>
                <a:spcPct val="150000"/>
              </a:lnSpc>
              <a:spcBef>
                <a:spcPts val="0"/>
              </a:spcBef>
              <a:spcAft>
                <a:spcPts val="0"/>
              </a:spcAft>
              <a:buNone/>
            </a:pPr>
            <a:r>
              <a:rPr b="0" i="0" lang="en-US" sz="2200" u="none" cap="none" strike="noStrike">
                <a:solidFill>
                  <a:schemeClr val="dk1"/>
                </a:solidFill>
                <a:latin typeface="Arial"/>
                <a:ea typeface="Arial"/>
                <a:cs typeface="Arial"/>
                <a:sym typeface="Arial"/>
              </a:rPr>
              <a:t>Bartending School was organized to help teach people of all levels. We will teach you the principles of bartending like tips, wines, liquors, beers, and over 200 mixed drinks. This is an all-inclusive series on everything from beginner bartending to more complex bartending.</a:t>
            </a:r>
          </a:p>
          <a:p>
            <a:pPr indent="0" lvl="0" marL="0" marR="0" rtl="0" algn="just">
              <a:lnSpc>
                <a:spcPct val="150000"/>
              </a:lnSpc>
              <a:spcBef>
                <a:spcPts val="1000"/>
              </a:spcBef>
              <a:buNone/>
            </a:pPr>
            <a:r>
              <a:rPr b="0" i="0" lang="en-US" sz="2200" u="none" cap="none" strike="noStrike">
                <a:solidFill>
                  <a:schemeClr val="dk1"/>
                </a:solidFill>
                <a:latin typeface="Arial"/>
                <a:ea typeface="Arial"/>
                <a:cs typeface="Arial"/>
                <a:sym typeface="Arial"/>
              </a:rPr>
              <a:t>We can come to your home or teach at one of our multiple locations. The exact location depends on which day and time you choose and what level of instruction you need.</a:t>
            </a:r>
          </a:p>
        </p:txBody>
      </p:sp>
      <p:pic>
        <p:nvPicPr>
          <p:cNvPr id="100" name="Shape 100"/>
          <p:cNvPicPr preferRelativeResize="0"/>
          <p:nvPr/>
        </p:nvPicPr>
        <p:blipFill rotWithShape="1">
          <a:blip r:embed="rId4">
            <a:alphaModFix/>
          </a:blip>
          <a:srcRect b="0" l="0" r="0" t="0"/>
          <a:stretch/>
        </p:blipFill>
        <p:spPr>
          <a:xfrm>
            <a:off x="0" y="4976324"/>
            <a:ext cx="12192000" cy="1881900"/>
          </a:xfrm>
          <a:prstGeom prst="rect">
            <a:avLst/>
          </a:prstGeom>
          <a:noFill/>
          <a:ln>
            <a:noFill/>
          </a:ln>
        </p:spPr>
      </p:pic>
      <p:pic>
        <p:nvPicPr>
          <p:cNvPr id="101" name="Shape 101"/>
          <p:cNvPicPr preferRelativeResize="0"/>
          <p:nvPr/>
        </p:nvPicPr>
        <p:blipFill rotWithShape="1">
          <a:blip r:embed="rId5">
            <a:alphaModFix/>
          </a:blip>
          <a:srcRect b="0" l="0" r="0" t="0"/>
          <a:stretch/>
        </p:blipFill>
        <p:spPr>
          <a:xfrm>
            <a:off x="0" y="6091310"/>
            <a:ext cx="1350497" cy="76668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type="title"/>
          </p:nvPr>
        </p:nvSpPr>
        <p:spPr>
          <a:xfrm>
            <a:off x="0" y="0"/>
            <a:ext cx="12192000" cy="766800"/>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dk1"/>
              </a:buClr>
              <a:buSzPct val="25000"/>
              <a:buFont typeface="Calibri"/>
              <a:buNone/>
            </a:pPr>
            <a:r>
              <a:rPr b="1" i="0" lang="en-US" sz="4400" cap="none" strike="noStrike">
                <a:solidFill>
                  <a:schemeClr val="hlink"/>
                </a:solidFill>
                <a:latin typeface="Arial"/>
                <a:ea typeface="Arial"/>
                <a:cs typeface="Arial"/>
                <a:sym typeface="Arial"/>
                <a:hlinkClick r:id="rId3"/>
              </a:rPr>
              <a:t>LBS Program</a:t>
            </a:r>
          </a:p>
        </p:txBody>
      </p:sp>
      <p:sp>
        <p:nvSpPr>
          <p:cNvPr id="107" name="Shape 107"/>
          <p:cNvSpPr txBox="1"/>
          <p:nvPr>
            <p:ph idx="1" type="body"/>
          </p:nvPr>
        </p:nvSpPr>
        <p:spPr>
          <a:xfrm>
            <a:off x="379825" y="1259625"/>
            <a:ext cx="11392200" cy="4898400"/>
          </a:xfrm>
          <a:prstGeom prst="rect">
            <a:avLst/>
          </a:prstGeom>
          <a:noFill/>
          <a:ln>
            <a:noFill/>
          </a:ln>
        </p:spPr>
        <p:txBody>
          <a:bodyPr anchorCtr="0" anchor="t" bIns="45700" lIns="91425" rIns="91425" tIns="45700">
            <a:noAutofit/>
          </a:bodyPr>
          <a:lstStyle/>
          <a:p>
            <a:pPr indent="0" lvl="0" marL="0" marR="0" rtl="0" algn="just">
              <a:lnSpc>
                <a:spcPct val="150000"/>
              </a:lnSpc>
              <a:spcBef>
                <a:spcPts val="0"/>
              </a:spcBef>
              <a:spcAft>
                <a:spcPts val="0"/>
              </a:spcAft>
              <a:buNone/>
            </a:pPr>
            <a:r>
              <a:rPr b="0" i="0" lang="en-US" sz="2800" u="none" cap="none" strike="noStrike">
                <a:solidFill>
                  <a:schemeClr val="dk1"/>
                </a:solidFill>
                <a:latin typeface="Calibri"/>
                <a:ea typeface="Calibri"/>
                <a:cs typeface="Calibri"/>
                <a:sym typeface="Calibri"/>
              </a:rPr>
              <a:t>L</a:t>
            </a:r>
            <a:r>
              <a:rPr b="0" i="0" lang="en-US" sz="2200" u="none" cap="none" strike="noStrike">
                <a:solidFill>
                  <a:schemeClr val="dk1"/>
                </a:solidFill>
                <a:latin typeface="Arial"/>
                <a:ea typeface="Arial"/>
                <a:cs typeface="Arial"/>
                <a:sym typeface="Arial"/>
              </a:rPr>
              <a:t>ocalBartendingSchool.com offers the convenience of scheduling a lesson whenever you want them. LocalBartendingSchool.com offers lower prices that save 20-60%.LBS is one of the few schools that offer creative financing solutions to students with satisfactory credit.</a:t>
            </a:r>
          </a:p>
          <a:p>
            <a:pPr indent="0" lvl="0" marL="0" marR="0" rtl="0" algn="ctr">
              <a:lnSpc>
                <a:spcPct val="115000"/>
              </a:lnSpc>
              <a:spcBef>
                <a:spcPts val="0"/>
              </a:spcBef>
              <a:spcAft>
                <a:spcPts val="0"/>
              </a:spcAft>
              <a:buNone/>
            </a:pPr>
            <a:r>
              <a:t/>
            </a:r>
            <a:endParaRPr/>
          </a:p>
          <a:p>
            <a:pPr indent="0" lvl="0" marL="0" marR="0" rtl="0" algn="ctr">
              <a:lnSpc>
                <a:spcPct val="150000"/>
              </a:lnSpc>
              <a:spcBef>
                <a:spcPts val="0"/>
              </a:spcBef>
              <a:spcAft>
                <a:spcPts val="0"/>
              </a:spcAft>
              <a:buNone/>
            </a:pPr>
            <a:r>
              <a:rPr b="1" i="0" lang="en-US" sz="2800" cap="none" strike="noStrike">
                <a:latin typeface="Calibri"/>
                <a:ea typeface="Calibri"/>
                <a:cs typeface="Calibri"/>
                <a:sym typeface="Calibri"/>
              </a:rPr>
              <a:t>Compare Our Program</a:t>
            </a:r>
          </a:p>
          <a:p>
            <a:pPr indent="-228600" lvl="0" marL="228600" marR="0" rtl="0" algn="l">
              <a:lnSpc>
                <a:spcPct val="90000"/>
              </a:lnSpc>
              <a:spcBef>
                <a:spcPts val="1000"/>
              </a:spcBef>
              <a:buClr>
                <a:schemeClr val="dk1"/>
              </a:buClr>
              <a:buSzPct val="100000"/>
              <a:buFont typeface="Arial"/>
              <a:buNone/>
            </a:pPr>
            <a:r>
              <a:t/>
            </a:r>
            <a:endParaRPr b="0" i="0" sz="2800" u="none" cap="none" strike="noStrike">
              <a:solidFill>
                <a:schemeClr val="dk1"/>
              </a:solidFill>
              <a:latin typeface="Calibri"/>
              <a:ea typeface="Calibri"/>
              <a:cs typeface="Calibri"/>
              <a:sym typeface="Calibri"/>
            </a:endParaRPr>
          </a:p>
        </p:txBody>
      </p:sp>
      <p:graphicFrame>
        <p:nvGraphicFramePr>
          <p:cNvPr id="108" name="Shape 108"/>
          <p:cNvGraphicFramePr/>
          <p:nvPr/>
        </p:nvGraphicFramePr>
        <p:xfrm>
          <a:off x="2011408" y="4110703"/>
          <a:ext cx="3000000" cy="3000000"/>
        </p:xfrm>
        <a:graphic>
          <a:graphicData uri="http://schemas.openxmlformats.org/drawingml/2006/table">
            <a:tbl>
              <a:tblPr bandRow="1" firstRow="1">
                <a:noFill/>
                <a:tableStyleId>{660E78D4-9F03-47FF-A755-6BC46D3839FA}</a:tableStyleId>
              </a:tblPr>
              <a:tblGrid>
                <a:gridCol w="2703200"/>
                <a:gridCol w="2703200"/>
                <a:gridCol w="2703200"/>
              </a:tblGrid>
              <a:tr h="634450">
                <a:tc>
                  <a:txBody>
                    <a:bodyPr>
                      <a:noAutofit/>
                    </a:bodyPr>
                    <a:lstStyle/>
                    <a:p>
                      <a:pPr indent="0" lvl="0" marL="0" marR="0" rtl="0" algn="l">
                        <a:spcBef>
                          <a:spcPts val="0"/>
                        </a:spcBef>
                        <a:buSzPct val="25000"/>
                        <a:buNone/>
                      </a:pPr>
                      <a:r>
                        <a:rPr lang="en-US" sz="1800" u="none" cap="none" strike="noStrike"/>
                        <a:t>Mix and Pour Course - $329 and up</a:t>
                      </a:r>
                    </a:p>
                  </a:txBody>
                  <a:tcPr marT="38100" marB="47625" marR="95250" marL="95250" anchor="ctr"/>
                </a:tc>
                <a:tc>
                  <a:txBody>
                    <a:bodyPr>
                      <a:noAutofit/>
                    </a:bodyPr>
                    <a:lstStyle/>
                    <a:p>
                      <a:pPr indent="0" lvl="0" marL="0" marR="0" rtl="0" algn="l">
                        <a:spcBef>
                          <a:spcPts val="0"/>
                        </a:spcBef>
                        <a:buSzPct val="25000"/>
                        <a:buNone/>
                      </a:pPr>
                      <a:r>
                        <a:rPr lang="en-US" sz="1800" u="none" cap="none" strike="noStrike"/>
                        <a:t>LocalBartendingSchool.com -$229</a:t>
                      </a:r>
                    </a:p>
                  </a:txBody>
                  <a:tcPr marT="38100" marB="47625" marR="95250" marL="95250" anchor="ctr"/>
                </a:tc>
                <a:tc>
                  <a:txBody>
                    <a:bodyPr>
                      <a:noAutofit/>
                    </a:bodyPr>
                    <a:lstStyle/>
                    <a:p>
                      <a:pPr indent="0" lvl="0" marL="0" marR="0" rtl="0" algn="l">
                        <a:spcBef>
                          <a:spcPts val="0"/>
                        </a:spcBef>
                        <a:buSzPct val="25000"/>
                        <a:buNone/>
                      </a:pPr>
                      <a:r>
                        <a:rPr lang="en-US" sz="1800" u="none" cap="none" strike="noStrike"/>
                        <a:t>Save $100</a:t>
                      </a:r>
                    </a:p>
                  </a:txBody>
                  <a:tcPr marT="38100" marB="47625" marR="95250" marL="95250" anchor="ctr">
                    <a:lnB cap="flat" cmpd="sng" w="9525">
                      <a:solidFill>
                        <a:schemeClr val="accent3"/>
                      </a:solidFill>
                      <a:prstDash val="solid"/>
                      <a:round/>
                      <a:headEnd len="med" w="med" type="none"/>
                      <a:tailEnd len="med" w="med" type="none"/>
                    </a:lnB>
                  </a:tcPr>
                </a:tc>
              </a:tr>
              <a:tr h="610400">
                <a:tc>
                  <a:txBody>
                    <a:bodyPr>
                      <a:noAutofit/>
                    </a:bodyPr>
                    <a:lstStyle/>
                    <a:p>
                      <a:pPr indent="0" lvl="0" marL="0" marR="0" rtl="0" algn="l">
                        <a:spcBef>
                          <a:spcPts val="0"/>
                        </a:spcBef>
                        <a:buSzPct val="25000"/>
                        <a:buNone/>
                      </a:pPr>
                      <a:r>
                        <a:rPr lang="en-US" sz="1800" cap="none" strike="noStrike">
                          <a:solidFill>
                            <a:srgbClr val="000000"/>
                          </a:solidFill>
                        </a:rPr>
                        <a:t>State Certification Course</a:t>
                      </a:r>
                      <a:r>
                        <a:rPr lang="en-US" sz="1800" u="none" cap="none" strike="noStrike"/>
                        <a:t> - $499 and up</a:t>
                      </a:r>
                    </a:p>
                  </a:txBody>
                  <a:tcPr marT="38100" marB="47625" marR="95250" marL="95250" anchor="ctr"/>
                </a:tc>
                <a:tc>
                  <a:txBody>
                    <a:bodyPr>
                      <a:noAutofit/>
                    </a:bodyPr>
                    <a:lstStyle/>
                    <a:p>
                      <a:pPr indent="0" lvl="0" marL="0" marR="0" rtl="0" algn="l">
                        <a:spcBef>
                          <a:spcPts val="0"/>
                        </a:spcBef>
                        <a:buSzPct val="25000"/>
                        <a:buNone/>
                      </a:pPr>
                      <a:r>
                        <a:rPr lang="en-US" sz="1800" u="none" cap="none" strike="noStrike"/>
                        <a:t>LocalBartendingSchool.com - $329</a:t>
                      </a:r>
                    </a:p>
                  </a:txBody>
                  <a:tcPr marT="38100" marB="47625" marR="95250" marL="95250" anchor="ctr">
                    <a:lnR cap="flat" cmpd="sng" w="9525">
                      <a:solidFill>
                        <a:schemeClr val="accent3"/>
                      </a:solidFill>
                      <a:prstDash val="solid"/>
                      <a:round/>
                      <a:headEnd len="med" w="med" type="none"/>
                      <a:tailEnd len="med" w="med" type="none"/>
                    </a:lnR>
                  </a:tcPr>
                </a:tc>
                <a:tc>
                  <a:txBody>
                    <a:bodyPr>
                      <a:noAutofit/>
                    </a:bodyPr>
                    <a:lstStyle/>
                    <a:p>
                      <a:pPr indent="0" lvl="0" marL="0" marR="0" rtl="0" algn="l">
                        <a:spcBef>
                          <a:spcPts val="0"/>
                        </a:spcBef>
                        <a:buSzPct val="25000"/>
                        <a:buNone/>
                      </a:pPr>
                      <a:r>
                        <a:rPr lang="en-US" sz="1800" u="none" cap="none" strike="noStrike"/>
                        <a:t>Save $150</a:t>
                      </a:r>
                    </a:p>
                  </a:txBody>
                  <a:tcPr marT="38100" marB="47625" marR="95250" marL="95250" anchor="ctr">
                    <a:lnL cap="flat" cmpd="sng" w="9525">
                      <a:solidFill>
                        <a:schemeClr val="accent3"/>
                      </a:solidFill>
                      <a:prstDash val="solid"/>
                      <a:round/>
                      <a:headEnd len="med" w="med" type="none"/>
                      <a:tailEnd len="med" w="med" type="none"/>
                    </a:lnL>
                    <a:lnR cap="flat" cmpd="sng" w="9525">
                      <a:solidFill>
                        <a:schemeClr val="accent3"/>
                      </a:solidFill>
                      <a:prstDash val="solid"/>
                      <a:round/>
                      <a:headEnd len="med" w="med" type="none"/>
                      <a:tailEnd len="med" w="med" type="none"/>
                    </a:lnR>
                    <a:lnT cap="flat" cmpd="sng" w="9525">
                      <a:solidFill>
                        <a:schemeClr val="accent3"/>
                      </a:solidFill>
                      <a:prstDash val="solid"/>
                      <a:round/>
                      <a:headEnd len="med" w="med" type="none"/>
                      <a:tailEnd len="med" w="med" type="none"/>
                    </a:lnT>
                    <a:lnB cap="flat" cmpd="sng" w="9525">
                      <a:solidFill>
                        <a:schemeClr val="accent3"/>
                      </a:solidFill>
                      <a:prstDash val="solid"/>
                      <a:round/>
                      <a:headEnd len="med" w="med" type="none"/>
                      <a:tailEnd len="med" w="med" type="none"/>
                    </a:lnB>
                  </a:tcPr>
                </a:tc>
              </a:tr>
              <a:tr h="634450">
                <a:tc>
                  <a:txBody>
                    <a:bodyPr>
                      <a:noAutofit/>
                    </a:bodyPr>
                    <a:lstStyle/>
                    <a:p>
                      <a:pPr indent="0" lvl="0" marL="0" marR="0" rtl="0" algn="l">
                        <a:spcBef>
                          <a:spcPts val="0"/>
                        </a:spcBef>
                        <a:buSzPct val="25000"/>
                        <a:buNone/>
                      </a:pPr>
                      <a:r>
                        <a:rPr lang="en-US" sz="1800" u="none" cap="none" strike="noStrike"/>
                        <a:t>State and TIPS Certification Course- $600 and up</a:t>
                      </a:r>
                    </a:p>
                  </a:txBody>
                  <a:tcPr marT="38100" marB="47625" marR="95250" marL="95250" anchor="ctr"/>
                </a:tc>
                <a:tc>
                  <a:txBody>
                    <a:bodyPr>
                      <a:noAutofit/>
                    </a:bodyPr>
                    <a:lstStyle/>
                    <a:p>
                      <a:pPr indent="0" lvl="0" marL="0" marR="0" rtl="0" algn="l">
                        <a:spcBef>
                          <a:spcPts val="0"/>
                        </a:spcBef>
                        <a:buSzPct val="25000"/>
                        <a:buNone/>
                      </a:pPr>
                      <a:r>
                        <a:rPr lang="en-US" sz="1800" u="none" cap="none" strike="noStrike"/>
                        <a:t>LocalBartendingSchool.com - $399</a:t>
                      </a:r>
                    </a:p>
                  </a:txBody>
                  <a:tcPr marT="38100" marB="47625" marR="95250" marL="95250" anchor="ctr"/>
                </a:tc>
                <a:tc>
                  <a:txBody>
                    <a:bodyPr>
                      <a:noAutofit/>
                    </a:bodyPr>
                    <a:lstStyle/>
                    <a:p>
                      <a:pPr indent="0" lvl="0" marL="0" marR="0" rtl="0" algn="l">
                        <a:spcBef>
                          <a:spcPts val="0"/>
                        </a:spcBef>
                        <a:buSzPct val="25000"/>
                        <a:buNone/>
                      </a:pPr>
                      <a:r>
                        <a:rPr lang="en-US" sz="1800" u="none" cap="none" strike="noStrike"/>
                        <a:t>Save $200</a:t>
                      </a:r>
                    </a:p>
                  </a:txBody>
                  <a:tcPr marT="38100" marB="47625" marR="95250" marL="95250" anchor="ctr">
                    <a:lnT cap="flat" cmpd="sng" w="9525">
                      <a:solidFill>
                        <a:schemeClr val="accent3"/>
                      </a:solidFill>
                      <a:prstDash val="solid"/>
                      <a:round/>
                      <a:headEnd len="med" w="med" type="none"/>
                      <a:tailEnd len="med" w="med" type="none"/>
                    </a:lnT>
                  </a:tcPr>
                </a:tc>
              </a:tr>
            </a:tbl>
          </a:graphicData>
        </a:graphic>
      </p:graphicFrame>
      <p:pic>
        <p:nvPicPr>
          <p:cNvPr id="109" name="Shape 109"/>
          <p:cNvPicPr preferRelativeResize="0"/>
          <p:nvPr/>
        </p:nvPicPr>
        <p:blipFill rotWithShape="1">
          <a:blip r:embed="rId4">
            <a:alphaModFix/>
          </a:blip>
          <a:srcRect b="0" l="0" r="0" t="0"/>
          <a:stretch/>
        </p:blipFill>
        <p:spPr>
          <a:xfrm>
            <a:off x="0" y="6091310"/>
            <a:ext cx="1350497" cy="76668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txBox="1"/>
          <p:nvPr>
            <p:ph type="title"/>
          </p:nvPr>
        </p:nvSpPr>
        <p:spPr>
          <a:xfrm>
            <a:off x="0" y="0"/>
            <a:ext cx="12192000" cy="979800"/>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dk1"/>
              </a:buClr>
              <a:buSzPct val="25000"/>
              <a:buFont typeface="Calibri"/>
              <a:buNone/>
            </a:pPr>
            <a:r>
              <a:rPr b="1" i="0" lang="en-US" sz="4400" cap="none" strike="noStrike">
                <a:solidFill>
                  <a:schemeClr val="hlink"/>
                </a:solidFill>
                <a:latin typeface="Arial"/>
                <a:ea typeface="Arial"/>
                <a:cs typeface="Arial"/>
                <a:sym typeface="Arial"/>
                <a:hlinkClick r:id="rId3"/>
              </a:rPr>
              <a:t>In-Home Bartending Course</a:t>
            </a:r>
          </a:p>
        </p:txBody>
      </p:sp>
      <p:sp>
        <p:nvSpPr>
          <p:cNvPr id="115" name="Shape 115"/>
          <p:cNvSpPr txBox="1"/>
          <p:nvPr>
            <p:ph idx="1" type="body"/>
          </p:nvPr>
        </p:nvSpPr>
        <p:spPr>
          <a:xfrm>
            <a:off x="838200" y="1337402"/>
            <a:ext cx="10515600" cy="2629800"/>
          </a:xfrm>
          <a:prstGeom prst="rect">
            <a:avLst/>
          </a:prstGeom>
          <a:noFill/>
          <a:ln>
            <a:noFill/>
          </a:ln>
        </p:spPr>
        <p:txBody>
          <a:bodyPr anchorCtr="0" anchor="t" bIns="45700" lIns="91425" rIns="91425" tIns="45700">
            <a:noAutofit/>
          </a:bodyPr>
          <a:lstStyle/>
          <a:p>
            <a:pPr indent="0" lvl="0" marL="0" marR="0" rtl="0" algn="just">
              <a:lnSpc>
                <a:spcPct val="150000"/>
              </a:lnSpc>
              <a:spcBef>
                <a:spcPts val="0"/>
              </a:spcBef>
              <a:spcAft>
                <a:spcPts val="0"/>
              </a:spcAft>
              <a:buNone/>
            </a:pPr>
            <a:r>
              <a:rPr b="0" i="0" lang="en-US" sz="2200" u="none" cap="none" strike="noStrike">
                <a:solidFill>
                  <a:schemeClr val="dk1"/>
                </a:solidFill>
                <a:latin typeface="Arial"/>
                <a:ea typeface="Arial"/>
                <a:cs typeface="Arial"/>
                <a:sym typeface="Arial"/>
              </a:rPr>
              <a:t>Full-certification is available in your home! Use all of the tools of a bar, in the comfort and convenience of your own. Get Certified at home and become a bartender. We bring the bar to you!</a:t>
            </a:r>
          </a:p>
          <a:p>
            <a:pPr indent="0" lvl="0" marL="0" marR="0" rtl="0" algn="just">
              <a:lnSpc>
                <a:spcPct val="150000"/>
              </a:lnSpc>
              <a:spcBef>
                <a:spcPts val="1000"/>
              </a:spcBef>
              <a:buNone/>
            </a:pPr>
            <a:r>
              <a:rPr b="0" i="0" lang="en-US" sz="2200" u="none" cap="none" strike="noStrike">
                <a:solidFill>
                  <a:schemeClr val="dk1"/>
                </a:solidFill>
                <a:latin typeface="Arial"/>
                <a:ea typeface="Arial"/>
                <a:cs typeface="Arial"/>
                <a:sym typeface="Arial"/>
              </a:rPr>
              <a:t>Our instructors travel to your home. It is the same price as our classes</a:t>
            </a:r>
            <a:r>
              <a:rPr b="0" i="0" lang="en-US" sz="2800" u="none" cap="none" strike="noStrike">
                <a:solidFill>
                  <a:schemeClr val="dk1"/>
                </a:solidFill>
                <a:latin typeface="Calibri"/>
                <a:ea typeface="Calibri"/>
                <a:cs typeface="Calibri"/>
                <a:sym typeface="Calibri"/>
              </a:rPr>
              <a:t>.</a:t>
            </a:r>
          </a:p>
        </p:txBody>
      </p:sp>
      <p:pic>
        <p:nvPicPr>
          <p:cNvPr id="116" name="Shape 116"/>
          <p:cNvPicPr preferRelativeResize="0"/>
          <p:nvPr/>
        </p:nvPicPr>
        <p:blipFill rotWithShape="1">
          <a:blip r:embed="rId4">
            <a:alphaModFix/>
          </a:blip>
          <a:srcRect b="0" l="0" r="0" t="0"/>
          <a:stretch/>
        </p:blipFill>
        <p:spPr>
          <a:xfrm>
            <a:off x="1350500" y="4432050"/>
            <a:ext cx="10841700" cy="2425800"/>
          </a:xfrm>
          <a:prstGeom prst="rect">
            <a:avLst/>
          </a:prstGeom>
          <a:noFill/>
          <a:ln>
            <a:noFill/>
          </a:ln>
        </p:spPr>
      </p:pic>
      <p:pic>
        <p:nvPicPr>
          <p:cNvPr id="117" name="Shape 117"/>
          <p:cNvPicPr preferRelativeResize="0"/>
          <p:nvPr/>
        </p:nvPicPr>
        <p:blipFill rotWithShape="1">
          <a:blip r:embed="rId5">
            <a:alphaModFix/>
          </a:blip>
          <a:srcRect b="0" l="0" r="0" t="0"/>
          <a:stretch/>
        </p:blipFill>
        <p:spPr>
          <a:xfrm>
            <a:off x="0" y="6091310"/>
            <a:ext cx="1350497" cy="76668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x="0" y="0"/>
          <a:ext cx="0" cy="0"/>
          <a:chOff x="0" y="0"/>
          <a:chExt cx="0" cy="0"/>
        </a:xfrm>
      </p:grpSpPr>
      <p:sp>
        <p:nvSpPr>
          <p:cNvPr id="122" name="Shape 122"/>
          <p:cNvSpPr txBox="1"/>
          <p:nvPr>
            <p:ph type="title"/>
          </p:nvPr>
        </p:nvSpPr>
        <p:spPr>
          <a:xfrm>
            <a:off x="0" y="0"/>
            <a:ext cx="12192000" cy="1119600"/>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dk1"/>
              </a:buClr>
              <a:buSzPct val="25000"/>
              <a:buFont typeface="Calibri"/>
              <a:buNone/>
            </a:pPr>
            <a:r>
              <a:t/>
            </a:r>
            <a:endParaRPr b="1"/>
          </a:p>
          <a:p>
            <a:pPr indent="0" lvl="0" marL="0" marR="0" rtl="0" algn="ctr">
              <a:lnSpc>
                <a:spcPct val="90000"/>
              </a:lnSpc>
              <a:spcBef>
                <a:spcPts val="0"/>
              </a:spcBef>
              <a:buClr>
                <a:schemeClr val="dk1"/>
              </a:buClr>
              <a:buSzPct val="25000"/>
              <a:buFont typeface="Calibri"/>
              <a:buNone/>
            </a:pPr>
            <a:r>
              <a:rPr b="1" i="0" lang="en-US" sz="4400" cap="none" strike="noStrike">
                <a:solidFill>
                  <a:schemeClr val="hlink"/>
                </a:solidFill>
                <a:latin typeface="Arial"/>
                <a:ea typeface="Arial"/>
                <a:cs typeface="Arial"/>
                <a:sym typeface="Arial"/>
                <a:hlinkClick r:id="rId3"/>
              </a:rPr>
              <a:t>Online Bartending Course</a:t>
            </a:r>
            <a:br>
              <a:rPr b="1" i="0" lang="en-US" sz="4400" cap="none" strike="noStrike">
                <a:solidFill>
                  <a:schemeClr val="dk1"/>
                </a:solidFill>
                <a:latin typeface="Calibri"/>
                <a:ea typeface="Calibri"/>
                <a:cs typeface="Calibri"/>
                <a:sym typeface="Calibri"/>
              </a:rPr>
            </a:br>
          </a:p>
        </p:txBody>
      </p:sp>
      <p:sp>
        <p:nvSpPr>
          <p:cNvPr id="123" name="Shape 123"/>
          <p:cNvSpPr txBox="1"/>
          <p:nvPr>
            <p:ph idx="1" type="body"/>
          </p:nvPr>
        </p:nvSpPr>
        <p:spPr>
          <a:xfrm>
            <a:off x="342150" y="1119600"/>
            <a:ext cx="11507700" cy="3234600"/>
          </a:xfrm>
          <a:prstGeom prst="rect">
            <a:avLst/>
          </a:prstGeom>
          <a:noFill/>
          <a:ln>
            <a:noFill/>
          </a:ln>
        </p:spPr>
        <p:txBody>
          <a:bodyPr anchorCtr="0" anchor="t" bIns="45700" lIns="91425" rIns="91425" tIns="45700">
            <a:noAutofit/>
          </a:bodyPr>
          <a:lstStyle/>
          <a:p>
            <a:pPr indent="0" lvl="0" marL="0" marR="0" rtl="0" algn="just">
              <a:lnSpc>
                <a:spcPct val="150000"/>
              </a:lnSpc>
              <a:spcBef>
                <a:spcPts val="0"/>
              </a:spcBef>
              <a:spcAft>
                <a:spcPts val="0"/>
              </a:spcAft>
              <a:buNone/>
            </a:pPr>
            <a:r>
              <a:rPr b="0" i="0" lang="en-US" sz="2590" u="none" cap="none" strike="noStrike">
                <a:solidFill>
                  <a:schemeClr val="dk1"/>
                </a:solidFill>
                <a:latin typeface="Calibri"/>
                <a:ea typeface="Calibri"/>
                <a:cs typeface="Calibri"/>
                <a:sym typeface="Calibri"/>
              </a:rPr>
              <a:t>O</a:t>
            </a:r>
            <a:r>
              <a:rPr b="0" i="0" lang="en-US" sz="2200" u="none" cap="none" strike="noStrike">
                <a:solidFill>
                  <a:schemeClr val="dk1"/>
                </a:solidFill>
                <a:latin typeface="Arial"/>
                <a:ea typeface="Arial"/>
                <a:cs typeface="Arial"/>
                <a:sym typeface="Arial"/>
              </a:rPr>
              <a:t>ur online course is designed to give you all of the training and testing as our in-person classes. It is the perfect match for someone with a busy schedule! Receive full-certification on our online bartending course and state-authorized testing. Within 8 hours, you can earn your certificate. </a:t>
            </a:r>
          </a:p>
          <a:p>
            <a:pPr indent="0" lvl="0" marL="0" marR="0" rtl="0" algn="just">
              <a:lnSpc>
                <a:spcPct val="150000"/>
              </a:lnSpc>
              <a:spcBef>
                <a:spcPts val="1000"/>
              </a:spcBef>
              <a:buNone/>
            </a:pPr>
            <a:r>
              <a:rPr b="0" i="0" lang="en-US" sz="2200" u="none" cap="none" strike="noStrike">
                <a:solidFill>
                  <a:schemeClr val="dk1"/>
                </a:solidFill>
                <a:latin typeface="Arial"/>
                <a:ea typeface="Arial"/>
                <a:cs typeface="Arial"/>
                <a:sym typeface="Arial"/>
              </a:rPr>
              <a:t>We offer online certification </a:t>
            </a:r>
            <a:r>
              <a:rPr lang="en-US" sz="2200">
                <a:latin typeface="Arial"/>
                <a:ea typeface="Arial"/>
                <a:cs typeface="Arial"/>
                <a:sym typeface="Arial"/>
              </a:rPr>
              <a:t>- </a:t>
            </a:r>
            <a:r>
              <a:rPr b="0" i="0" lang="en-US" sz="2200" u="none" cap="none" strike="noStrike">
                <a:solidFill>
                  <a:schemeClr val="dk1"/>
                </a:solidFill>
                <a:latin typeface="Arial"/>
                <a:ea typeface="Arial"/>
                <a:cs typeface="Arial"/>
                <a:sym typeface="Arial"/>
              </a:rPr>
              <a:t>State Cer</a:t>
            </a:r>
            <a:r>
              <a:rPr lang="en-US" sz="2200">
                <a:latin typeface="Arial"/>
                <a:ea typeface="Arial"/>
                <a:cs typeface="Arial"/>
                <a:sym typeface="Arial"/>
              </a:rPr>
              <a:t>tification &amp; TIPS Certification </a:t>
            </a:r>
            <a:r>
              <a:rPr b="0" i="0" lang="en-US" sz="2200" u="none" cap="none" strike="noStrike">
                <a:solidFill>
                  <a:schemeClr val="dk1"/>
                </a:solidFill>
                <a:latin typeface="Arial"/>
                <a:ea typeface="Arial"/>
                <a:cs typeface="Arial"/>
                <a:sym typeface="Arial"/>
              </a:rPr>
              <a:t>and online tutorial to give you all of the training and testing as our in-person classes.</a:t>
            </a:r>
            <a:br>
              <a:rPr b="0" i="0" lang="en-US" sz="2590" u="none" cap="none" strike="noStrike">
                <a:solidFill>
                  <a:schemeClr val="dk1"/>
                </a:solidFill>
                <a:latin typeface="Calibri"/>
                <a:ea typeface="Calibri"/>
                <a:cs typeface="Calibri"/>
                <a:sym typeface="Calibri"/>
              </a:rPr>
            </a:br>
          </a:p>
        </p:txBody>
      </p:sp>
      <p:pic>
        <p:nvPicPr>
          <p:cNvPr id="124" name="Shape 124"/>
          <p:cNvPicPr preferRelativeResize="0"/>
          <p:nvPr/>
        </p:nvPicPr>
        <p:blipFill rotWithShape="1">
          <a:blip r:embed="rId4">
            <a:alphaModFix/>
          </a:blip>
          <a:srcRect b="0" l="0" r="0" t="0"/>
          <a:stretch/>
        </p:blipFill>
        <p:spPr>
          <a:xfrm>
            <a:off x="3981050" y="4634200"/>
            <a:ext cx="8211000" cy="2223600"/>
          </a:xfrm>
          <a:prstGeom prst="rect">
            <a:avLst/>
          </a:prstGeom>
          <a:noFill/>
          <a:ln>
            <a:noFill/>
          </a:ln>
        </p:spPr>
      </p:pic>
      <p:pic>
        <p:nvPicPr>
          <p:cNvPr id="125" name="Shape 125"/>
          <p:cNvPicPr preferRelativeResize="0"/>
          <p:nvPr/>
        </p:nvPicPr>
        <p:blipFill rotWithShape="1">
          <a:blip r:embed="rId5">
            <a:alphaModFix/>
          </a:blip>
          <a:srcRect b="0" l="0" r="0" t="0"/>
          <a:stretch/>
        </p:blipFill>
        <p:spPr>
          <a:xfrm>
            <a:off x="0" y="6091310"/>
            <a:ext cx="1350497" cy="766687"/>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ph type="title"/>
          </p:nvPr>
        </p:nvSpPr>
        <p:spPr>
          <a:xfrm>
            <a:off x="-150" y="0"/>
            <a:ext cx="12192000" cy="766800"/>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dk1"/>
              </a:buClr>
              <a:buSzPct val="25000"/>
              <a:buFont typeface="Calibri"/>
              <a:buNone/>
            </a:pPr>
            <a:r>
              <a:t/>
            </a:r>
            <a:endParaRPr/>
          </a:p>
          <a:p>
            <a:pPr indent="0" lvl="0" marL="0" marR="0" rtl="0" algn="ctr">
              <a:lnSpc>
                <a:spcPct val="90000"/>
              </a:lnSpc>
              <a:spcBef>
                <a:spcPts val="0"/>
              </a:spcBef>
              <a:buClr>
                <a:schemeClr val="dk1"/>
              </a:buClr>
              <a:buSzPct val="25000"/>
              <a:buFont typeface="Calibri"/>
              <a:buNone/>
            </a:pPr>
            <a:r>
              <a:rPr b="1" i="0" lang="en-US" sz="4400" cap="none" strike="noStrike">
                <a:solidFill>
                  <a:schemeClr val="hlink"/>
                </a:solidFill>
                <a:latin typeface="Arial"/>
                <a:ea typeface="Arial"/>
                <a:cs typeface="Arial"/>
                <a:sym typeface="Arial"/>
                <a:hlinkClick r:id="rId3"/>
              </a:rPr>
              <a:t>Job Placement</a:t>
            </a:r>
            <a:br>
              <a:rPr b="0" i="0" lang="en-US" sz="4400" u="none" cap="none" strike="noStrike">
                <a:solidFill>
                  <a:schemeClr val="dk1"/>
                </a:solidFill>
                <a:latin typeface="Calibri"/>
                <a:ea typeface="Calibri"/>
                <a:cs typeface="Calibri"/>
                <a:sym typeface="Calibri"/>
              </a:rPr>
            </a:br>
          </a:p>
        </p:txBody>
      </p:sp>
      <p:sp>
        <p:nvSpPr>
          <p:cNvPr id="131" name="Shape 131"/>
          <p:cNvSpPr txBox="1"/>
          <p:nvPr>
            <p:ph idx="1" type="body"/>
          </p:nvPr>
        </p:nvSpPr>
        <p:spPr>
          <a:xfrm>
            <a:off x="264375" y="2068274"/>
            <a:ext cx="6235799" cy="4023000"/>
          </a:xfrm>
          <a:prstGeom prst="rect">
            <a:avLst/>
          </a:prstGeom>
          <a:noFill/>
          <a:ln>
            <a:noFill/>
          </a:ln>
        </p:spPr>
        <p:txBody>
          <a:bodyPr anchorCtr="0" anchor="t" bIns="45700" lIns="91425" rIns="91425" tIns="45700">
            <a:noAutofit/>
          </a:bodyPr>
          <a:lstStyle/>
          <a:p>
            <a:pPr indent="-173990" lvl="0" marL="228600" marR="0" rtl="0" algn="l">
              <a:lnSpc>
                <a:spcPct val="70000"/>
              </a:lnSpc>
              <a:spcBef>
                <a:spcPts val="1000"/>
              </a:spcBef>
              <a:spcAft>
                <a:spcPts val="0"/>
              </a:spcAft>
              <a:buClr>
                <a:schemeClr val="dk1"/>
              </a:buClr>
              <a:buSzPct val="50000"/>
              <a:buFont typeface="Arial"/>
              <a:buNone/>
            </a:pPr>
            <a:r>
              <a:rPr b="1" lang="en-US" sz="2200">
                <a:latin typeface="Arial"/>
                <a:ea typeface="Arial"/>
                <a:cs typeface="Arial"/>
                <a:sym typeface="Arial"/>
              </a:rPr>
              <a:t> 		Our job placement program includes: </a:t>
            </a:r>
          </a:p>
          <a:p>
            <a:pPr indent="-368300" lvl="0" marL="457200" marR="0" rtl="0" algn="just">
              <a:lnSpc>
                <a:spcPct val="115000"/>
              </a:lnSpc>
              <a:spcBef>
                <a:spcPts val="1000"/>
              </a:spcBef>
              <a:spcAft>
                <a:spcPts val="0"/>
              </a:spcAft>
              <a:buSzPct val="100000"/>
              <a:buFont typeface="Arial"/>
            </a:pPr>
            <a:r>
              <a:rPr lang="en-US" sz="2200">
                <a:latin typeface="Arial"/>
                <a:ea typeface="Arial"/>
                <a:cs typeface="Arial"/>
                <a:sym typeface="Arial"/>
              </a:rPr>
              <a:t>An intensive session with up to three revisions with out resume experts. Convert your resume to up to three formats </a:t>
            </a:r>
          </a:p>
          <a:p>
            <a:pPr indent="-368300" lvl="0" marL="457200" marR="0" rtl="0" algn="just">
              <a:lnSpc>
                <a:spcPct val="115000"/>
              </a:lnSpc>
              <a:spcBef>
                <a:spcPts val="1000"/>
              </a:spcBef>
              <a:spcAft>
                <a:spcPts val="0"/>
              </a:spcAft>
              <a:buSzPct val="100000"/>
              <a:buFont typeface="Arial"/>
            </a:pPr>
            <a:r>
              <a:rPr lang="en-US" sz="2200">
                <a:latin typeface="Arial"/>
                <a:ea typeface="Arial"/>
                <a:cs typeface="Arial"/>
                <a:sym typeface="Arial"/>
              </a:rPr>
              <a:t>A Clean, Professional Bartending Resume Template (a $19 value)</a:t>
            </a:r>
          </a:p>
          <a:p>
            <a:pPr indent="-368300" lvl="0" marL="457200" marR="0" rtl="0" algn="just">
              <a:lnSpc>
                <a:spcPct val="115000"/>
              </a:lnSpc>
              <a:spcBef>
                <a:spcPts val="1000"/>
              </a:spcBef>
              <a:spcAft>
                <a:spcPts val="0"/>
              </a:spcAft>
              <a:buSzPct val="100000"/>
              <a:buFont typeface="Arial"/>
            </a:pPr>
            <a:r>
              <a:rPr lang="en-US" sz="2200">
                <a:latin typeface="Arial"/>
                <a:ea typeface="Arial"/>
                <a:cs typeface="Arial"/>
                <a:sym typeface="Arial"/>
              </a:rPr>
              <a:t>Your Own Professional Website! (www.localbartendingschool.com/your-name)</a:t>
            </a:r>
          </a:p>
          <a:p>
            <a:pPr indent="-228600" lvl="0" marL="228600" marR="0" rtl="0" algn="just">
              <a:lnSpc>
                <a:spcPct val="115000"/>
              </a:lnSpc>
              <a:spcBef>
                <a:spcPts val="1000"/>
              </a:spcBef>
              <a:buClr>
                <a:schemeClr val="dk1"/>
              </a:buClr>
              <a:buSzPct val="98000"/>
              <a:buFont typeface="Arial"/>
              <a:buNone/>
            </a:pPr>
            <a:r>
              <a:t/>
            </a:r>
            <a:endParaRPr b="0" i="0" sz="1960" u="none" cap="none" strike="noStrike">
              <a:solidFill>
                <a:schemeClr val="dk1"/>
              </a:solidFill>
              <a:latin typeface="Calibri"/>
              <a:ea typeface="Calibri"/>
              <a:cs typeface="Calibri"/>
              <a:sym typeface="Calibri"/>
            </a:endParaRPr>
          </a:p>
        </p:txBody>
      </p:sp>
      <p:pic>
        <p:nvPicPr>
          <p:cNvPr id="132" name="Shape 132"/>
          <p:cNvPicPr preferRelativeResize="0"/>
          <p:nvPr/>
        </p:nvPicPr>
        <p:blipFill rotWithShape="1">
          <a:blip r:embed="rId4">
            <a:alphaModFix/>
          </a:blip>
          <a:srcRect b="0" l="0" r="0" t="0"/>
          <a:stretch/>
        </p:blipFill>
        <p:spPr>
          <a:xfrm>
            <a:off x="8581292" y="4352925"/>
            <a:ext cx="3610707" cy="2505075"/>
          </a:xfrm>
          <a:prstGeom prst="rect">
            <a:avLst/>
          </a:prstGeom>
          <a:noFill/>
          <a:ln>
            <a:noFill/>
          </a:ln>
        </p:spPr>
      </p:pic>
      <p:pic>
        <p:nvPicPr>
          <p:cNvPr id="133" name="Shape 133"/>
          <p:cNvPicPr preferRelativeResize="0"/>
          <p:nvPr/>
        </p:nvPicPr>
        <p:blipFill rotWithShape="1">
          <a:blip r:embed="rId5">
            <a:alphaModFix/>
          </a:blip>
          <a:srcRect b="0" l="0" r="0" t="0"/>
          <a:stretch/>
        </p:blipFill>
        <p:spPr>
          <a:xfrm>
            <a:off x="6611815" y="4360983"/>
            <a:ext cx="1997611" cy="2497014"/>
          </a:xfrm>
          <a:prstGeom prst="rect">
            <a:avLst/>
          </a:prstGeom>
          <a:noFill/>
          <a:ln>
            <a:noFill/>
          </a:ln>
        </p:spPr>
      </p:pic>
      <p:pic>
        <p:nvPicPr>
          <p:cNvPr id="134" name="Shape 134"/>
          <p:cNvPicPr preferRelativeResize="0"/>
          <p:nvPr/>
        </p:nvPicPr>
        <p:blipFill rotWithShape="1">
          <a:blip r:embed="rId6">
            <a:alphaModFix/>
          </a:blip>
          <a:srcRect b="0" l="0" r="0" t="0"/>
          <a:stretch/>
        </p:blipFill>
        <p:spPr>
          <a:xfrm>
            <a:off x="0" y="6091310"/>
            <a:ext cx="1350497" cy="766687"/>
          </a:xfrm>
          <a:prstGeom prst="rect">
            <a:avLst/>
          </a:prstGeom>
          <a:noFill/>
          <a:ln>
            <a:noFill/>
          </a:ln>
        </p:spPr>
      </p:pic>
      <p:sp>
        <p:nvSpPr>
          <p:cNvPr id="135" name="Shape 135"/>
          <p:cNvSpPr txBox="1"/>
          <p:nvPr/>
        </p:nvSpPr>
        <p:spPr>
          <a:xfrm>
            <a:off x="482075" y="950862"/>
            <a:ext cx="10574700" cy="855600"/>
          </a:xfrm>
          <a:prstGeom prst="rect">
            <a:avLst/>
          </a:prstGeom>
          <a:noFill/>
          <a:ln>
            <a:noFill/>
          </a:ln>
        </p:spPr>
        <p:txBody>
          <a:bodyPr anchorCtr="0" anchor="t" bIns="91425" lIns="91425" rIns="91425" tIns="91425">
            <a:noAutofit/>
          </a:bodyPr>
          <a:lstStyle/>
          <a:p>
            <a:pPr lvl="0" rtl="0" algn="just">
              <a:lnSpc>
                <a:spcPct val="150000"/>
              </a:lnSpc>
              <a:spcBef>
                <a:spcPts val="0"/>
              </a:spcBef>
              <a:buClr>
                <a:schemeClr val="dk1"/>
              </a:buClr>
              <a:buSzPct val="50000"/>
              <a:buFont typeface="Arial"/>
              <a:buNone/>
            </a:pPr>
            <a:r>
              <a:rPr lang="en-US" sz="2200">
                <a:solidFill>
                  <a:schemeClr val="dk1"/>
                </a:solidFill>
              </a:rPr>
              <a:t>Local Bartending School's job placement program connects you employers and recruiters to help you find a bartending career.</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type="title"/>
          </p:nvPr>
        </p:nvSpPr>
        <p:spPr>
          <a:xfrm>
            <a:off x="0" y="0"/>
            <a:ext cx="12192000" cy="901800"/>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dk1"/>
              </a:buClr>
              <a:buSzPct val="25000"/>
              <a:buFont typeface="Calibri"/>
              <a:buNone/>
            </a:pPr>
            <a:r>
              <a:t/>
            </a:r>
            <a:endParaRPr b="1" sz="3959"/>
          </a:p>
          <a:p>
            <a:pPr indent="0" lvl="0" marL="0" marR="0" rtl="0" algn="ctr">
              <a:lnSpc>
                <a:spcPct val="90000"/>
              </a:lnSpc>
              <a:spcBef>
                <a:spcPts val="0"/>
              </a:spcBef>
              <a:buClr>
                <a:schemeClr val="dk1"/>
              </a:buClr>
              <a:buSzPct val="25000"/>
              <a:buFont typeface="Calibri"/>
              <a:buNone/>
            </a:pPr>
            <a:r>
              <a:rPr b="1" i="0" lang="en-US" cap="none" strike="noStrike">
                <a:solidFill>
                  <a:schemeClr val="hlink"/>
                </a:solidFill>
                <a:latin typeface="Arial"/>
                <a:ea typeface="Arial"/>
                <a:cs typeface="Arial"/>
                <a:sym typeface="Arial"/>
                <a:hlinkClick r:id="rId3"/>
              </a:rPr>
              <a:t>Contact Us</a:t>
            </a:r>
            <a:br>
              <a:rPr b="1" i="0" lang="en-US" cap="none" strike="noStrike">
                <a:solidFill>
                  <a:schemeClr val="dk1"/>
                </a:solidFill>
                <a:latin typeface="Arial"/>
                <a:ea typeface="Arial"/>
                <a:cs typeface="Arial"/>
                <a:sym typeface="Arial"/>
              </a:rPr>
            </a:br>
          </a:p>
        </p:txBody>
      </p:sp>
      <p:sp>
        <p:nvSpPr>
          <p:cNvPr id="141" name="Shape 141"/>
          <p:cNvSpPr txBox="1"/>
          <p:nvPr>
            <p:ph idx="1" type="body"/>
          </p:nvPr>
        </p:nvSpPr>
        <p:spPr>
          <a:xfrm>
            <a:off x="357675" y="1181875"/>
            <a:ext cx="11538900" cy="5427300"/>
          </a:xfrm>
          <a:prstGeom prst="rect">
            <a:avLst/>
          </a:prstGeom>
          <a:noFill/>
          <a:ln>
            <a:noFill/>
          </a:ln>
        </p:spPr>
        <p:txBody>
          <a:bodyPr anchorCtr="0" anchor="t" bIns="45700" lIns="91425" rIns="91425" tIns="45700">
            <a:noAutofit/>
          </a:bodyPr>
          <a:lstStyle/>
          <a:p>
            <a:pPr indent="-228600" lvl="0" marL="228600" marR="0" rtl="0" algn="ctr">
              <a:lnSpc>
                <a:spcPct val="105000"/>
              </a:lnSpc>
              <a:spcBef>
                <a:spcPts val="0"/>
              </a:spcBef>
              <a:spcAft>
                <a:spcPts val="0"/>
              </a:spcAft>
              <a:buClr>
                <a:schemeClr val="dk1"/>
              </a:buClr>
              <a:buSzPct val="25000"/>
              <a:buFont typeface="Arial"/>
              <a:buNone/>
            </a:pPr>
            <a:r>
              <a:rPr b="1" i="0" lang="en-US" sz="3000" u="none" cap="none" strike="noStrike">
                <a:solidFill>
                  <a:srgbClr val="666666"/>
                </a:solidFill>
                <a:latin typeface="Arial"/>
                <a:ea typeface="Arial"/>
                <a:cs typeface="Arial"/>
                <a:sym typeface="Arial"/>
              </a:rPr>
              <a:t>Contact Person:</a:t>
            </a:r>
            <a:r>
              <a:rPr b="0" i="0" lang="en-US" sz="3000" u="none" cap="none" strike="noStrike">
                <a:solidFill>
                  <a:schemeClr val="dk1"/>
                </a:solidFill>
                <a:latin typeface="Arial"/>
                <a:ea typeface="Arial"/>
                <a:cs typeface="Arial"/>
                <a:sym typeface="Arial"/>
              </a:rPr>
              <a:t> Rob Dunfey</a:t>
            </a:r>
          </a:p>
          <a:p>
            <a:pPr indent="-228600" lvl="0" marL="228600" marR="0" rtl="0" algn="ctr">
              <a:lnSpc>
                <a:spcPct val="105000"/>
              </a:lnSpc>
              <a:spcBef>
                <a:spcPts val="0"/>
              </a:spcBef>
              <a:spcAft>
                <a:spcPts val="0"/>
              </a:spcAft>
              <a:buClr>
                <a:schemeClr val="dk1"/>
              </a:buClr>
              <a:buSzPct val="25000"/>
              <a:buFont typeface="Arial"/>
              <a:buNone/>
            </a:pPr>
            <a:r>
              <a:t/>
            </a:r>
            <a:endParaRPr b="1" i="0" sz="3000" u="none" cap="none" strike="noStrike">
              <a:solidFill>
                <a:schemeClr val="dk1"/>
              </a:solidFill>
              <a:latin typeface="Arial"/>
              <a:ea typeface="Arial"/>
              <a:cs typeface="Arial"/>
              <a:sym typeface="Arial"/>
            </a:endParaRPr>
          </a:p>
          <a:p>
            <a:pPr indent="-228600" lvl="0" marL="228600" marR="0" rtl="0" algn="ctr">
              <a:lnSpc>
                <a:spcPct val="105000"/>
              </a:lnSpc>
              <a:spcBef>
                <a:spcPts val="0"/>
              </a:spcBef>
              <a:spcAft>
                <a:spcPts val="0"/>
              </a:spcAft>
              <a:buClr>
                <a:srgbClr val="666666"/>
              </a:buClr>
              <a:buSzPct val="25000"/>
              <a:buFont typeface="Arial"/>
              <a:buNone/>
            </a:pPr>
            <a:r>
              <a:rPr b="1" i="0" lang="en-US" sz="3000" u="none" cap="none" strike="noStrike">
                <a:solidFill>
                  <a:srgbClr val="666666"/>
                </a:solidFill>
                <a:latin typeface="Arial"/>
                <a:ea typeface="Arial"/>
                <a:cs typeface="Arial"/>
                <a:sym typeface="Arial"/>
              </a:rPr>
              <a:t>Business Name:</a:t>
            </a:r>
            <a:r>
              <a:rPr b="0" i="0" lang="en-US" sz="3000" u="none" cap="none" strike="noStrike">
                <a:solidFill>
                  <a:schemeClr val="dk1"/>
                </a:solidFill>
                <a:latin typeface="Arial"/>
                <a:ea typeface="Arial"/>
                <a:cs typeface="Arial"/>
                <a:sym typeface="Arial"/>
              </a:rPr>
              <a:t> Local Bartending School</a:t>
            </a:r>
          </a:p>
          <a:p>
            <a:pPr indent="-228600" lvl="0" marL="228600" marR="0" rtl="0" algn="ctr">
              <a:lnSpc>
                <a:spcPct val="105000"/>
              </a:lnSpc>
              <a:spcBef>
                <a:spcPts val="0"/>
              </a:spcBef>
              <a:spcAft>
                <a:spcPts val="0"/>
              </a:spcAft>
              <a:buClr>
                <a:schemeClr val="dk1"/>
              </a:buClr>
              <a:buSzPct val="25000"/>
              <a:buFont typeface="Arial"/>
              <a:buNone/>
            </a:pPr>
            <a:r>
              <a:t/>
            </a:r>
            <a:endParaRPr b="1" i="0" sz="3000" u="none" cap="none" strike="noStrike">
              <a:solidFill>
                <a:schemeClr val="dk1"/>
              </a:solidFill>
              <a:latin typeface="Arial"/>
              <a:ea typeface="Arial"/>
              <a:cs typeface="Arial"/>
              <a:sym typeface="Arial"/>
            </a:endParaRPr>
          </a:p>
          <a:p>
            <a:pPr indent="-228600" lvl="0" marL="228600" marR="0" rtl="0" algn="ctr">
              <a:lnSpc>
                <a:spcPct val="105000"/>
              </a:lnSpc>
              <a:spcBef>
                <a:spcPts val="0"/>
              </a:spcBef>
              <a:spcAft>
                <a:spcPts val="0"/>
              </a:spcAft>
              <a:buClr>
                <a:srgbClr val="666666"/>
              </a:buClr>
              <a:buSzPct val="25000"/>
              <a:buFont typeface="Arial"/>
              <a:buNone/>
            </a:pPr>
            <a:r>
              <a:rPr b="1" i="0" lang="en-US" sz="3000" u="none" cap="none" strike="noStrike">
                <a:solidFill>
                  <a:srgbClr val="666666"/>
                </a:solidFill>
                <a:latin typeface="Arial"/>
                <a:ea typeface="Arial"/>
                <a:cs typeface="Arial"/>
                <a:sym typeface="Arial"/>
              </a:rPr>
              <a:t>Service Area : </a:t>
            </a:r>
            <a:r>
              <a:rPr b="0" i="0" lang="en-US" sz="3000" u="none" cap="none" strike="noStrike">
                <a:solidFill>
                  <a:schemeClr val="dk1"/>
                </a:solidFill>
                <a:latin typeface="Arial"/>
                <a:ea typeface="Arial"/>
                <a:cs typeface="Arial"/>
                <a:sym typeface="Arial"/>
              </a:rPr>
              <a:t>USA</a:t>
            </a:r>
          </a:p>
          <a:p>
            <a:pPr indent="-228600" lvl="0" marL="228600" marR="0" rtl="0" algn="ctr">
              <a:lnSpc>
                <a:spcPct val="105000"/>
              </a:lnSpc>
              <a:spcBef>
                <a:spcPts val="0"/>
              </a:spcBef>
              <a:spcAft>
                <a:spcPts val="0"/>
              </a:spcAft>
              <a:buClr>
                <a:schemeClr val="dk1"/>
              </a:buClr>
              <a:buSzPct val="25000"/>
              <a:buFont typeface="Arial"/>
              <a:buNone/>
            </a:pPr>
            <a:r>
              <a:t/>
            </a:r>
            <a:endParaRPr b="0" i="0" sz="3000" u="none" cap="none" strike="noStrike">
              <a:solidFill>
                <a:schemeClr val="dk1"/>
              </a:solidFill>
              <a:latin typeface="Arial"/>
              <a:ea typeface="Arial"/>
              <a:cs typeface="Arial"/>
              <a:sym typeface="Arial"/>
            </a:endParaRPr>
          </a:p>
          <a:p>
            <a:pPr indent="-228600" lvl="0" marL="228600" marR="0" rtl="0" algn="ctr">
              <a:lnSpc>
                <a:spcPct val="105000"/>
              </a:lnSpc>
              <a:spcBef>
                <a:spcPts val="0"/>
              </a:spcBef>
              <a:spcAft>
                <a:spcPts val="0"/>
              </a:spcAft>
              <a:buClr>
                <a:srgbClr val="595959"/>
              </a:buClr>
              <a:buSzPct val="25000"/>
              <a:buFont typeface="Arial"/>
              <a:buNone/>
            </a:pPr>
            <a:r>
              <a:rPr b="1" i="0" lang="en-US" sz="3000" u="none" cap="none" strike="noStrike">
                <a:solidFill>
                  <a:srgbClr val="595959"/>
                </a:solidFill>
                <a:latin typeface="Arial"/>
                <a:ea typeface="Arial"/>
                <a:cs typeface="Arial"/>
                <a:sym typeface="Arial"/>
              </a:rPr>
              <a:t>Opening Hours: </a:t>
            </a:r>
            <a:r>
              <a:rPr b="0" i="0" lang="en-US" sz="3000" u="none" cap="none" strike="noStrike">
                <a:solidFill>
                  <a:schemeClr val="dk1"/>
                </a:solidFill>
                <a:latin typeface="Arial"/>
                <a:ea typeface="Arial"/>
                <a:cs typeface="Arial"/>
                <a:sym typeface="Arial"/>
              </a:rPr>
              <a:t>9 am-5 pm Monday-Friday</a:t>
            </a:r>
            <a:br>
              <a:rPr b="0" i="0" lang="en-US" sz="3000" u="none" cap="none" strike="noStrike">
                <a:solidFill>
                  <a:schemeClr val="dk1"/>
                </a:solidFill>
                <a:latin typeface="Arial"/>
                <a:ea typeface="Arial"/>
                <a:cs typeface="Arial"/>
                <a:sym typeface="Arial"/>
              </a:rPr>
            </a:br>
            <a:r>
              <a:rPr b="0" i="0" lang="en-US" sz="3000" u="none" cap="none" strike="noStrike">
                <a:solidFill>
                  <a:schemeClr val="dk1"/>
                </a:solidFill>
                <a:latin typeface="Arial"/>
                <a:ea typeface="Arial"/>
                <a:cs typeface="Arial"/>
                <a:sym typeface="Arial"/>
              </a:rPr>
              <a:t>		     		</a:t>
            </a:r>
            <a:r>
              <a:rPr lang="en-US" sz="3000">
                <a:latin typeface="Arial"/>
                <a:ea typeface="Arial"/>
                <a:cs typeface="Arial"/>
                <a:sym typeface="Arial"/>
              </a:rPr>
              <a:t>     </a:t>
            </a:r>
            <a:r>
              <a:rPr b="0" i="0" lang="en-US" sz="3000" u="none" cap="none" strike="noStrike">
                <a:solidFill>
                  <a:schemeClr val="dk1"/>
                </a:solidFill>
                <a:latin typeface="Arial"/>
                <a:ea typeface="Arial"/>
                <a:cs typeface="Arial"/>
                <a:sym typeface="Arial"/>
              </a:rPr>
              <a:t>10 am-4 pm Saturday</a:t>
            </a:r>
            <a:br>
              <a:rPr b="0" i="0" lang="en-US" sz="3000" u="none" cap="none" strike="noStrike">
                <a:solidFill>
                  <a:schemeClr val="dk1"/>
                </a:solidFill>
                <a:latin typeface="Arial"/>
                <a:ea typeface="Arial"/>
                <a:cs typeface="Arial"/>
                <a:sym typeface="Arial"/>
              </a:rPr>
            </a:br>
            <a:r>
              <a:rPr b="0" i="0" lang="en-US" sz="3000" u="none" cap="none" strike="noStrike">
                <a:solidFill>
                  <a:schemeClr val="dk1"/>
                </a:solidFill>
                <a:latin typeface="Arial"/>
                <a:ea typeface="Arial"/>
                <a:cs typeface="Arial"/>
                <a:sym typeface="Arial"/>
              </a:rPr>
              <a:t>		    		</a:t>
            </a:r>
            <a:r>
              <a:rPr lang="en-US" sz="3000">
                <a:latin typeface="Arial"/>
                <a:ea typeface="Arial"/>
                <a:cs typeface="Arial"/>
                <a:sym typeface="Arial"/>
              </a:rPr>
              <a:t>     </a:t>
            </a:r>
            <a:r>
              <a:rPr b="0" i="0" lang="en-US" sz="3000" u="none" cap="none" strike="noStrike">
                <a:solidFill>
                  <a:schemeClr val="dk1"/>
                </a:solidFill>
                <a:latin typeface="Arial"/>
                <a:ea typeface="Arial"/>
                <a:cs typeface="Arial"/>
                <a:sym typeface="Arial"/>
              </a:rPr>
              <a:t>Closed: Sunday </a:t>
            </a:r>
          </a:p>
          <a:p>
            <a:pPr indent="-228600" lvl="0" marL="228600" marR="0" rtl="0" algn="ctr">
              <a:lnSpc>
                <a:spcPct val="105000"/>
              </a:lnSpc>
              <a:spcBef>
                <a:spcPts val="0"/>
              </a:spcBef>
              <a:spcAft>
                <a:spcPts val="0"/>
              </a:spcAft>
              <a:buClr>
                <a:schemeClr val="dk1"/>
              </a:buClr>
              <a:buSzPct val="25000"/>
              <a:buFont typeface="Arial"/>
              <a:buNone/>
            </a:pPr>
            <a:r>
              <a:t/>
            </a:r>
            <a:endParaRPr b="1" i="0" sz="3000" u="none" cap="none" strike="noStrike">
              <a:solidFill>
                <a:schemeClr val="dk1"/>
              </a:solidFill>
              <a:latin typeface="Arial"/>
              <a:ea typeface="Arial"/>
              <a:cs typeface="Arial"/>
              <a:sym typeface="Arial"/>
            </a:endParaRPr>
          </a:p>
          <a:p>
            <a:pPr indent="-228600" lvl="0" marL="228600" marR="0" rtl="0" algn="ctr">
              <a:lnSpc>
                <a:spcPct val="105000"/>
              </a:lnSpc>
              <a:spcBef>
                <a:spcPts val="0"/>
              </a:spcBef>
              <a:buClr>
                <a:srgbClr val="666666"/>
              </a:buClr>
              <a:buSzPct val="25000"/>
              <a:buFont typeface="Arial"/>
              <a:buNone/>
            </a:pPr>
            <a:r>
              <a:rPr b="1" i="0" lang="en-US" sz="3000" u="none" cap="none" strike="noStrike">
                <a:solidFill>
                  <a:srgbClr val="666666"/>
                </a:solidFill>
                <a:latin typeface="Arial"/>
                <a:ea typeface="Arial"/>
                <a:cs typeface="Arial"/>
                <a:sym typeface="Arial"/>
              </a:rPr>
              <a:t>Phone:</a:t>
            </a:r>
            <a:r>
              <a:rPr b="0" i="0" lang="en-US" sz="3000" u="none" cap="none" strike="noStrike">
                <a:solidFill>
                  <a:schemeClr val="dk1"/>
                </a:solidFill>
                <a:latin typeface="Arial"/>
                <a:ea typeface="Arial"/>
                <a:cs typeface="Arial"/>
                <a:sym typeface="Arial"/>
              </a:rPr>
              <a:t> </a:t>
            </a:r>
            <a:r>
              <a:rPr b="1" i="0" lang="en-US" sz="3000" u="none" cap="none" strike="noStrike">
                <a:solidFill>
                  <a:srgbClr val="333333"/>
                </a:solidFill>
                <a:highlight>
                  <a:srgbClr val="FFFFFF"/>
                </a:highlight>
                <a:latin typeface="Arial"/>
                <a:ea typeface="Arial"/>
                <a:cs typeface="Arial"/>
                <a:sym typeface="Arial"/>
              </a:rPr>
              <a:t> </a:t>
            </a:r>
            <a:r>
              <a:rPr b="0" i="0" lang="en-US" sz="3000" u="none" cap="none" strike="noStrike">
                <a:solidFill>
                  <a:schemeClr val="dk1"/>
                </a:solidFill>
                <a:latin typeface="Arial"/>
                <a:ea typeface="Arial"/>
                <a:cs typeface="Arial"/>
                <a:sym typeface="Arial"/>
              </a:rPr>
              <a:t>(877)-447-4745</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x="0" y="0"/>
          <a:ext cx="0" cy="0"/>
          <a:chOff x="0" y="0"/>
          <a:chExt cx="0" cy="0"/>
        </a:xfrm>
      </p:grpSpPr>
      <p:sp>
        <p:nvSpPr>
          <p:cNvPr id="146" name="Shape 146"/>
          <p:cNvSpPr txBox="1"/>
          <p:nvPr/>
        </p:nvSpPr>
        <p:spPr>
          <a:xfrm>
            <a:off x="808650" y="1010825"/>
            <a:ext cx="10574700" cy="51474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i="0" lang="en-US" sz="15000" u="none" cap="none" strike="noStrike">
                <a:solidFill>
                  <a:srgbClr val="980000"/>
                </a:solidFill>
                <a:latin typeface="Calibri"/>
                <a:ea typeface="Calibri"/>
                <a:cs typeface="Calibri"/>
                <a:sym typeface="Calibri"/>
              </a:rPr>
              <a:t>Thank </a:t>
            </a:r>
          </a:p>
          <a:p>
            <a:pPr indent="0" lvl="0" marL="0" marR="0" rtl="0" algn="l">
              <a:spcBef>
                <a:spcPts val="0"/>
              </a:spcBef>
              <a:buSzPct val="25000"/>
              <a:buNone/>
            </a:pPr>
            <a:r>
              <a:rPr b="1" lang="en-US" sz="15000">
                <a:solidFill>
                  <a:srgbClr val="980000"/>
                </a:solidFill>
                <a:latin typeface="Calibri"/>
                <a:ea typeface="Calibri"/>
                <a:cs typeface="Calibri"/>
                <a:sym typeface="Calibri"/>
              </a:rPr>
              <a:t>									You!!...</a:t>
            </a: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