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11/28/2016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Cocktails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73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caipiro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2276856"/>
            <a:ext cx="5193792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704" y="347472"/>
            <a:ext cx="10058400" cy="1609344"/>
          </a:xfrm>
        </p:spPr>
        <p:txBody>
          <a:bodyPr/>
          <a:lstStyle/>
          <a:p>
            <a:r>
              <a:rPr lang="pt-PT" dirty="0" err="1" smtClean="0"/>
              <a:t>Caipiroska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60704" y="1517904"/>
            <a:ext cx="6254496" cy="4937760"/>
          </a:xfrm>
        </p:spPr>
        <p:txBody>
          <a:bodyPr>
            <a:noAutofit/>
          </a:bodyPr>
          <a:lstStyle/>
          <a:p>
            <a:r>
              <a:rPr lang="pt-PT" sz="3200" dirty="0"/>
              <a:t>5 cl Vodka </a:t>
            </a:r>
            <a:endParaRPr lang="pt-PT" sz="3200" dirty="0" smtClean="0"/>
          </a:p>
          <a:p>
            <a:r>
              <a:rPr lang="pt-PT" sz="3200" dirty="0" smtClean="0"/>
              <a:t>10 </a:t>
            </a:r>
            <a:r>
              <a:rPr lang="pt-PT" sz="3200" dirty="0"/>
              <a:t>gr Açúcar granulado </a:t>
            </a:r>
            <a:endParaRPr lang="pt-PT" sz="3200" dirty="0" smtClean="0"/>
          </a:p>
          <a:p>
            <a:r>
              <a:rPr lang="pt-PT" sz="3200" dirty="0"/>
              <a:t>1</a:t>
            </a:r>
            <a:r>
              <a:rPr lang="pt-PT" sz="3200" dirty="0" smtClean="0"/>
              <a:t> </a:t>
            </a:r>
            <a:r>
              <a:rPr lang="pt-PT" sz="3200" dirty="0" smtClean="0"/>
              <a:t>Lima</a:t>
            </a:r>
          </a:p>
          <a:p>
            <a:r>
              <a:rPr lang="pt-PT" sz="3200" dirty="0" smtClean="0"/>
              <a:t>Corte a lima em </a:t>
            </a:r>
            <a:r>
              <a:rPr lang="pt-PT" sz="3200" dirty="0"/>
              <a:t>quartos, colocar a lima e o açúcar e com um </a:t>
            </a:r>
            <a:r>
              <a:rPr lang="pt-PT" sz="3200" dirty="0" smtClean="0"/>
              <a:t>pilão. Acrescente </a:t>
            </a:r>
            <a:r>
              <a:rPr lang="pt-PT" sz="3200" dirty="0"/>
              <a:t>a Vodka, misturar e completar com </a:t>
            </a:r>
            <a:r>
              <a:rPr lang="pt-PT" sz="3200" dirty="0" smtClean="0"/>
              <a:t>gelo picado.</a:t>
            </a:r>
            <a:endParaRPr lang="pt-PT" sz="320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03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Mint</a:t>
            </a:r>
            <a:r>
              <a:rPr lang="pt-PT" dirty="0" smtClean="0"/>
              <a:t> </a:t>
            </a:r>
            <a:r>
              <a:rPr lang="pt-PT" dirty="0" err="1" smtClean="0"/>
              <a:t>Julep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05840" y="1828800"/>
            <a:ext cx="5522976" cy="4608576"/>
          </a:xfrm>
        </p:spPr>
        <p:txBody>
          <a:bodyPr>
            <a:noAutofit/>
          </a:bodyPr>
          <a:lstStyle/>
          <a:p>
            <a:r>
              <a:rPr lang="pt-PT" sz="2400" dirty="0"/>
              <a:t>4 cl de Bourbon </a:t>
            </a:r>
            <a:r>
              <a:rPr lang="pt-PT" sz="2400" dirty="0" smtClean="0"/>
              <a:t>Whisky</a:t>
            </a:r>
            <a:r>
              <a:rPr lang="pt-PT" sz="2400" dirty="0"/>
              <a:t/>
            </a:r>
            <a:br>
              <a:rPr lang="pt-PT" sz="2400" dirty="0"/>
            </a:br>
            <a:r>
              <a:rPr lang="pt-PT" sz="2400" dirty="0"/>
              <a:t>10 Folhas de Hortelã</a:t>
            </a:r>
            <a:br>
              <a:rPr lang="pt-PT" sz="2400" dirty="0"/>
            </a:br>
            <a:r>
              <a:rPr lang="pt-PT" sz="2400" dirty="0"/>
              <a:t>10 gr de Açúcar Granulado</a:t>
            </a:r>
            <a:br>
              <a:rPr lang="pt-PT" sz="2400" dirty="0"/>
            </a:br>
            <a:r>
              <a:rPr lang="pt-PT" sz="2400" dirty="0"/>
              <a:t>1 cl de Água </a:t>
            </a:r>
            <a:endParaRPr lang="pt-PT" sz="2400" dirty="0" smtClean="0"/>
          </a:p>
          <a:p>
            <a:r>
              <a:rPr lang="pt-PT" sz="2800" dirty="0"/>
              <a:t>Preparar em copo longo. Colocar 10 folhas de hortelã e </a:t>
            </a:r>
            <a:r>
              <a:rPr lang="pt-PT" sz="2800" dirty="0" smtClean="0"/>
              <a:t>esmaga-las com </a:t>
            </a:r>
            <a:r>
              <a:rPr lang="pt-PT" sz="2800" dirty="0"/>
              <a:t>10 g de açúcar granulado, 1 cl de água e 4 cl de </a:t>
            </a:r>
            <a:r>
              <a:rPr lang="pt-PT" sz="2800" dirty="0" smtClean="0"/>
              <a:t>Whisky</a:t>
            </a:r>
            <a:r>
              <a:rPr lang="pt-PT" sz="2800" dirty="0"/>
              <a:t>. Preencher com gelo </a:t>
            </a:r>
            <a:r>
              <a:rPr lang="pt-PT" sz="2800" dirty="0" smtClean="0"/>
              <a:t>picado </a:t>
            </a:r>
            <a:r>
              <a:rPr lang="pt-PT" sz="2800" dirty="0"/>
              <a:t>e decorar com 1 </a:t>
            </a:r>
            <a:r>
              <a:rPr lang="pt-PT" sz="2800" dirty="0" smtClean="0"/>
              <a:t>ramo </a:t>
            </a:r>
            <a:r>
              <a:rPr lang="pt-PT" sz="2800" dirty="0"/>
              <a:t>de hortelã. </a:t>
            </a:r>
            <a:br>
              <a:rPr lang="pt-PT" sz="2800" dirty="0"/>
            </a:br>
            <a:endParaRPr lang="pt-PT" sz="2800" dirty="0"/>
          </a:p>
        </p:txBody>
      </p:sp>
      <p:pic>
        <p:nvPicPr>
          <p:cNvPr id="2050" name="Picture 2" descr="Resultado de imagem para mint juleps cocktail te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31" y="2193925"/>
            <a:ext cx="3978275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Mojito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43280" y="1615440"/>
            <a:ext cx="7797800" cy="5242560"/>
          </a:xfrm>
        </p:spPr>
        <p:txBody>
          <a:bodyPr>
            <a:normAutofit/>
          </a:bodyPr>
          <a:lstStyle/>
          <a:p>
            <a:r>
              <a:rPr lang="pt-PT" sz="2400" dirty="0"/>
              <a:t>Rum </a:t>
            </a:r>
            <a:r>
              <a:rPr lang="pt-PT" sz="2400" b="1" dirty="0" smtClean="0"/>
              <a:t>4 cl</a:t>
            </a:r>
            <a:endParaRPr lang="pt-PT" sz="2400" dirty="0"/>
          </a:p>
          <a:p>
            <a:r>
              <a:rPr lang="pt-PT" sz="2400" dirty="0"/>
              <a:t>Sumo de Limão Natural ou sumo de ½ Lima </a:t>
            </a:r>
            <a:r>
              <a:rPr lang="pt-PT" sz="2400" b="1" dirty="0" smtClean="0"/>
              <a:t>1 cl</a:t>
            </a:r>
            <a:endParaRPr lang="pt-PT" sz="2400" dirty="0"/>
          </a:p>
          <a:p>
            <a:r>
              <a:rPr lang="pt-PT" sz="2400" dirty="0" smtClean="0"/>
              <a:t>Xarope </a:t>
            </a:r>
            <a:r>
              <a:rPr lang="pt-PT" sz="2400" dirty="0"/>
              <a:t>Açúcar  </a:t>
            </a:r>
            <a:r>
              <a:rPr lang="pt-PT" sz="2400" b="1" dirty="0"/>
              <a:t>1</a:t>
            </a:r>
            <a:r>
              <a:rPr lang="pt-PT" sz="2400" dirty="0"/>
              <a:t> </a:t>
            </a:r>
            <a:r>
              <a:rPr lang="pt-PT" sz="2400" b="1" dirty="0" smtClean="0"/>
              <a:t>cl</a:t>
            </a:r>
            <a:endParaRPr lang="pt-PT" sz="2400" dirty="0"/>
          </a:p>
          <a:p>
            <a:r>
              <a:rPr lang="pt-PT" sz="2400" dirty="0"/>
              <a:t>Água Gaseificada </a:t>
            </a:r>
            <a:r>
              <a:rPr lang="pt-PT" sz="2400" b="1" dirty="0"/>
              <a:t>q.b.</a:t>
            </a:r>
            <a:endParaRPr lang="pt-PT" sz="2400" dirty="0"/>
          </a:p>
          <a:p>
            <a:r>
              <a:rPr lang="pt-PT" sz="2400" dirty="0" err="1" smtClean="0"/>
              <a:t>Angostura</a:t>
            </a:r>
            <a:r>
              <a:rPr lang="pt-PT" sz="2400" dirty="0" smtClean="0"/>
              <a:t> </a:t>
            </a:r>
            <a:r>
              <a:rPr lang="pt-PT" sz="2400" dirty="0" err="1"/>
              <a:t>Bitter</a:t>
            </a:r>
            <a:r>
              <a:rPr lang="pt-PT" sz="2400" dirty="0"/>
              <a:t> </a:t>
            </a:r>
            <a:r>
              <a:rPr lang="pt-PT" sz="2400" b="1" dirty="0" smtClean="0"/>
              <a:t>1</a:t>
            </a:r>
            <a:r>
              <a:rPr lang="pt-PT" sz="2400" dirty="0"/>
              <a:t> </a:t>
            </a:r>
            <a:r>
              <a:rPr lang="pt-PT" sz="2400" dirty="0" err="1"/>
              <a:t>dash</a:t>
            </a:r>
            <a:endParaRPr lang="pt-PT" sz="2400" dirty="0"/>
          </a:p>
          <a:p>
            <a:r>
              <a:rPr lang="pt-PT" sz="2400" dirty="0"/>
              <a:t>Folhas de Hortelã </a:t>
            </a:r>
            <a:r>
              <a:rPr lang="pt-PT" sz="2400" b="1" dirty="0" smtClean="0"/>
              <a:t>10</a:t>
            </a:r>
          </a:p>
          <a:p>
            <a:r>
              <a:rPr lang="pt-PT" sz="2400" dirty="0"/>
              <a:t>Preparar no copo longo. Colocar as folhas de hortelã, o açúcar e o sumo de limão natural. Com um pilão, esmagar os ingredientes. </a:t>
            </a:r>
            <a:r>
              <a:rPr lang="pt-PT" sz="2400" dirty="0" smtClean="0"/>
              <a:t>Colocar </a:t>
            </a:r>
            <a:r>
              <a:rPr lang="pt-PT" sz="2400" dirty="0"/>
              <a:t>o Rum, gelo moído, água gaseificada e mexer suavemente. Decorar com um raminho de hortelã no próprio copo.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6" name="AutoShape 4" descr="data:image/jpeg;base64,/9j/4AAQSkZJRgABAQAAAQABAAD/2wCEAAkGBxMSEhUSEhMWFhUXFRYXFxgVGBcWFxUVGBUYFxYYFxoYHSgiGB0lGxcVITEhJSktLi4uGR8zODMtNyguLisBCgoKDg0OGhAQGjclICUtLTArLi8tMC8tLS0tMC0tLS0vLS0vKy0tLS0tLi0rLS0tLS0tMC8tLy0tLS0rLy0tLf/AABEIARMAtwMBIgACEQEDEQH/xAAcAAEAAgMBAQEAAAAAAAAAAAAABQYCAwQHAQj/xAA+EAABAwIDBQYDBQcDBQAAAAABAAIRAyEEEjEFBkFRYRMicYGRoTKxwQdi0eHwFEJSgpKy8QgVciMzQ7PC/8QAGgEBAAMBAQEAAAAAAAAAAAAAAAECAwUEBv/EACoRAQACAgEEAQIFBQAAAAAAAAABAgMRIQQSMUETIlEFYXGh8DNSsdHh/9oADAMBAAIRAxEAPwD3FERARFz7Qc8Unmn8YY4tm/eAJHug6EX592Fv7jjtNjMTiXupitlLe6xmUugy1gAIykm8r9BImYEREQIiICIiAiIgIiICIiAiIgIiICIiAiIgIiIPy79oGB/ZdqPAsC6R4Tl/tAPmv0nsDHdvhqNbi+mxx/5FozD1leMf6gdm5a1KuB8QgnqRHt2Y9VfPsa2l22zmtJvTe5vkYf8ANxHki0+F6RERUREQEREBERAREQEREBERAREQEREBERAREQedfbjsztcB2g1pmfL4j/b7qsf6etpd6vhzxaHj+R0H/wBnsvVd7cCK+Dr0zxpn2ufYEL89/ZLjzhtp0muMZn9k7xdLI/qI9FC0eH6bRR20dtUaMZ3amIb3iCNZA0UTT30oy4OY8C+U2OYcJFspKwydXgx27bWiJU3CzouLZm1KVduam4Hm22ZviF2ratotEWrO4SIiKwIiICIiAiIgIiICIiAiIgIiICIiD49oIIOhELwjD7qNw+Lr4guOYVqgYARlj96bTMl1vBe8Lz7enDAVqlgMxDjHGQBJ6/kuV+MZLU6f6Z8zqf0Rbwrxf5km/EnRYF06pUaWi/AwPE8fQT6LSXdNYXzERtgs25Jb+0jNl+F2W5BkXsBY2nVXfG7Xo0SG1KgBIkCCTHOwsF5V2mUFo0IBuG5uomJi2krHDuNh5R7rqdN19umxfHWNztpW2oeiP3xwwm7/AOnXwkrswW8WGqkBtVsng7umeV+PReUVqvHr+vZc3azotafi2ffMRMJ73uqLz/cHaeIqVixz3PphpLs5Lsv8ME6Xi3irHvTt39naGU4Nap8AOjRoXu+g4nwK7OHq65MXy61C0Ttv21vDRw3deS6oRamy7z1PBo6lV2pvXi3SadCmwcM5c4+xasdlbBIIrVXZnEy8uuXHiT+uCsopNaLNbGhtNtV5py5cnMT2w1iv3Vkb140XNGk4DUAPaev7xUxsPe6lXOSo00anAOMtd0DrX6EDzXScO1oNhcu4e3yUFtTYrHskCDHvrb8FT582OeZ2dsSu6Knbs7eex7cNXkzam869Gu58gVcV0cOauWu6qTGhERaoEREBERAREQF579r+IrYejTxOHbmcHZXAtzAt1uBfnor3jcQKbHPPAep4BUDbu2H17mWhrcwpgyC4C/ieHmvF1uWlcc1tXumfSs20ht32ux9OkHltCuQ4im7MQ7Q2MWOUTB5wpmvu0MNTdUxJY6WlrGtLgRUJgEERmGWSobdXbVOjWbiCSaZ7QOywRlezOxzefea1v83ipXePfnC4mkaDWOzF4DHPAABEd5sTBMxBixXLx4unjDN9RFudRzP7cq8TzKulxl0c/wAfwCydUgX0j8VuxeFNHISWkPbmb1A7twdLhcNapJvrI4c9B+ui5s0mJ5hTw01Lybjj4fqUwlJ9RwYwFzjo1oJdz0HRfaVMvc2m0S51mjmS6wvzXpm5m64oNbWqsivDhGYENBJAiLTHUr1dN0ts9tR49ymsbSO6OzzQwzA+mGVCJfpJMmC4jjEKu7HYMZWqYp/wl0MvBDAYZE9L+JKt23KuTDVnDUUqhHjkMKr7oUC2g0h2puIkf5811+oiKzTFHiHopCfc6DBvwnnynkUpM1E+X3fyK1iqBMt9LjxjULF2IaNXAASRP9pWfdG+ZaNzwTI6/QLAm4jhp+K04fGNq/CZveONrD2W9zOPw/P8Am98wIPePACM9gRBEaq0bHxfa0WP4kQf+QsVwYnDtNNwIvGpBK59y60tqM4NcI85H/yp6efjzxX+6P3jlFo3G1kREXVZCIiAiIgIiIIPe2sRSDRq53sP8ryzbu0i1wDbuGjpuDN5HgB6lej72tl7B08gS7Lf1HovOd8ti1KNfv5Yc0EFogcQB9492T4ri9fWbWmfUMMm0Hs1radN1JjTBdmuZgl1w0HQX06LCrg23cTEl3Cenlx9Oi2U3ZCLaTPlqPmscS+JGvInS86e1/BeOt7TMzLPumfKQ3c2JisRTJpNa/K4tAdUbngyRM+Oi3twFbt/2fs3CoJnNYWBvOkRaePmt32eVQzFPADyXUyJHwgggy7l0PU816TSfm1v4mYXqrgpkrvxLalItG0LuxsanQy1K1IPrBxILXGG8raEi91bn4+pEtonzdHyBXEyuBHd9YWTzOkgnlwXtxduOvbWW8V0+7QrPrUatJ1Itzse2ZkAlpAOnVQ2yqXZ0xTc9jo4tab+ak+xqfxNPiDPzhcuMw+UZok9FTLq31T6/npMcOhnSI8/l+awxbA9pbJHC0AR0XHhqxsZ4ceq7qJlZRFJjwtuWvZOBFIZQ3XibyY0+tlINYJAggxwMT4c18ZUHlJBm0GTBHstlKobg9bHSZ58CtK1rHEJmdo/beJdSpF0iNBOvkQt25dDLh851qOLvIWHvPqq5js2LxIw1N5LJlxvDG/vG/p4kK/0KQY0MaIa0AAcgBATpa/JlnJ6jiP1/n+VLT6ZoiLpqCIiAiIgIiIKzvVAqMLhIgeZDp+o9VXvtSw0ijXzd3Lly6gXnNP8wHkFe9o7OZWDc890yCInqLhce09nN7NjYkNDgM19Vzs3T5L3v9piNT73E/8AVZruJh4RUeJPK/vB+Sxe8wJ1APoRIjqDI8grHt7dhwcDhwTe4JuJNonhr10Vfr4R7H9nUpuaWnkfC3PQHqub8c0nUvL2zE8s91MWaeKY4PgCZ++2Ltjw+XRer4fGBwJZpE9eFhPFeX7ubOpvfna4moM0NMAQQQfGxKu2wi+mT2lhr0AFyrxkms69N8MzHC1Ydlgfmt4MKHbteKeZwDTeA4zPI8/qobF7zX7txPh+uCvPUUp7eibxC6tcOaxqCQR81Wtl7yteYcA09FYaNUOuFvjy1yRxJExPhw4rBFveZ6fgteCxZzAOEXUyWygwzZuNPor/AAbncJ2iMTtmiwkPdDmuMW5ExPt6qMZi8RjXluGaQx0BzzamI1M8T0CtdPdvCTmNBjibkvGe/wDNKlWNAEAAAaAWAUx0V7T9duPy/wBq98o3YOxKeFYQ3vPdd7zq4/QcgpREXQpStI7axwqIiKwIiICIiAiIgLi2t8C7VybTPc80FOwtAuqkHRSdTZeYkErDLkqNdHL3hTGGADRc2tJMkgAQSePiqTSs+YFeGywGgVGwYEuFr9R9VH4jBvbdkxx4/wCVL4jFuque2wAcQI5cz1Wr9gNiXOgcBofFcrNFJ4qntU3amIeQWusQSCLzFj6HpyUPJCsu2sA5oOrocXSZsDoPJQLKclcbJMxadvPeJ21seW3nw116q67nbXz/APTcL8Fy7C2KPjqNBbAyzxlT2yNk06by5ouV7OjxX7otDWlJjlOrKms6NOdVuDAF9DWml5l0BfURaIEREBERAREQEREBERAXPjqeZh9V0L44TZBXcY0QCPXossS8tpSNTz46cfL3WWKoONJ7WRmAIE3ExaY4TC4HVZoA5SIdBDolt+MEjzCzycVlJs7DwJOsqQatDqlm2N7WW8OC5sViOF0Dt7DWBhxmQCXcY0Vf2Pstz6wzNIYLmRYjxV4rEGxCxZAFtF48nT1tfas03OxtINAAsBp4LdQgELW1yzzwvXj1WV5SVJpvy+SzpvzOtPdJm3ThzFwuTBYjVduBbqeZXUpbujbOXUiIroEREBERAREQEREBERAREQR+heOvzMD3KhexB7Skf3r8oM9FNx3nBQWOrBlRz7nLIdrqINuarfXbOxw18dkDQeDoPlqu6jimuEgqib1bQe7vMMBxJ9RZVdu167W5RVfEQe8b+PuuFbJPdwj5oh7I4g6LWCQvKNm7w1qUZXkgGYNwZVm2RveXkNqDUxI4LOcn3WrmrK503mVm9656VQeq21COK0rPDVhTc41WZXZQDLvvfdj9aq0YL4T4/QKqbLOZ88p+StuEHd8z8yut0v8AThlPluREXpQIiICIiAiIgIiICIiAiIgi8Y8tcSP1ZU7b20nCt2ZYcrhmDheNJzDgJIv94eVxx3xH9cAqbtqmMxPK/pdefP47fuiUDtmh3WgCwsPSyqOPwxaT9VYds4uAD1j5qExVbP6L5+e6L/k80+UVC6sEXF7QwEkkW5laXturHuzs6pSrMrOpmGyQDaTBynwBgrWeYKVmZXrCVHBrA5sHL6KQbh3PHLqVGv2s4ub3PFd3+6S2wIOkdZhaVtWI5e7bu2fhg0nKLfqVY6It6/NcGFo5GMHG0+PFSFMQAOgXaw17aRCkskRFqgREQEREBERAREQEREBERBG45svjoPkVTNqYgZy0XOluqumPHf8AFo/uj6qm0cLlc5zrkuPzgewC8XV74RMbQG093y+mO9BJk9NVwUN1u9ep3Y4C8yPZXHFfCtFKOK5OXm2oW+KqNwOwKLJJbmJ/iAMeClTGiwe7lovlJpJUVqvEa8NzYlbgAVoLLrqpMXopHIs2ErZmtP3b+MXUk1QWygcn65qeXapO6wpIiIrIEREBERAREQEREBERAREQRe1q2V7OrHn+ktP1ULtRkPJ5mfW67N68QKb6BIJntGQNTmySB1gFRuMxrKjgwubnDRImCeTgDwP5LDqKzavCYctfRaAF3NoF0CDB48FoxWEe28WXKvinzpfbWxi68gC5mNdplKk8Fs8m7xA6m/opx45meINuUtuuvCUpTFUe/bSFsb3ABIJ5N4efFerHi+pEyk8HRyNDZm4v4mVKqoUNtNbjKWHa1xNUy5xs1gbTLmgWvZh8yreuhEajSgiIpBERAREQEREBERAREQEREEDvZVyNpviS18ieDhceFwo+lg8NVZRdVtUY1rc3ExFja8wFL7z0Q+iGkx3gQYBggHmuHZ1V1NoaWh7eJBg/0mfmoGjD7K7x7OqCwz3eI4xPG8LpfgXkZqNSnGl3eozALPEYiiZz5mXgnK4E+bZt1XyntTAMmHMbPJrhf06Ks1iU7R1XB4ocaR/mJj2XTh8BiD8TmDwJP0XcNuYM/wDmp+Y/JfH7XwTtatPpB/BRGOsG3PU2VVJ+NoHMm/yW2hs2i10l4c6IiRbis/8AcsG2+YO8A5/0ML63alN3wUXHrlA91aIiPCEbRynaLQG6Bzg6Lf8AbLdeatqrOymg4tz3AB2WAJktEc9FZlYEREBERAREQEREBERAREQEREERvBcMHMn5D8VHse4Q3KCpDbZ79Po2ofMAQuGqe9A0FvRVtOkw+GobxPksy/8ARErSHRdfHPJVO80zhpmY6dwFYuYP4W9e6B6WXwLayoRwB8U7zQxwGjb+ARuIym4nxXxzpMrYx02KmLGmzZ9JprCoBBNj4ZTHy+SnlEYGoMwHJ0eolS60QIiICIiAiIgIiICIiAiIgIiII3adOXjo0+7h+C4n0b+alsRTk+S0toqto2lGGgvnYKUNFOwVO0RfYrPslI9gvnYp2iP7JfRSUh2K+9ip7Ry4Vl2mOI9rKYXJTpaeS61pCBERAREQEREBERAREQEREBERB8LVjkWaIMciZFkiDHImRZIgxyJkWSIPmVfURAREQEREBERAREQEREBERAREQEREBERAREQEREBERAREQEREBERAREQf/9k="/>
          <p:cNvSpPr>
            <a:spLocks noGrp="1" noChangeAspect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pt-PT" dirty="0"/>
          </a:p>
        </p:txBody>
      </p:sp>
      <p:sp>
        <p:nvSpPr>
          <p:cNvPr id="7" name="AutoShape 6" descr="data:image/jpeg;base64,/9j/4AAQSkZJRgABAQAAAQABAAD/2wCEAAkGBxMSEhUSEhMWFhUXFRYXFxgVGBcWFxUVGBUYFxYYFxoYHSgiGB0lGxcVITEhJSktLi4uGR8zODMtNyguLisBCgoKDg0OGhAQGjclICUtLTArLi8tMC8tLS0tMC0tLS0vLS0vKy0tLS0tLi0rLS0tLS0tMC8tLy0tLS0rLy0tLf/AABEIARMAtwMBIgACEQEDEQH/xAAcAAEAAgMBAQEAAAAAAAAAAAAABQYCAwQHAQj/xAA+EAABAwIDBQYDBQcDBQAAAAABAAIRAyEEEjEFBkFRYRMicYGRoTKxwQdi0eHwFEJSgpKy8QgVciMzQ7PC/8QAGgEBAAMBAQEAAAAAAAAAAAAAAAECAwUEBv/EACoRAQACAgEEAQIFBQAAAAAAAAABAgMRIQQSMUETIlEFYXGh8DNSsdHh/9oADAMBAAIRAxEAPwD3FERARFz7Qc8Unmn8YY4tm/eAJHug6EX592Fv7jjtNjMTiXupitlLe6xmUugy1gAIykm8r9BImYEREQIiICIiAiIgIiICIiAiIgIiICIiAiIgIiIPy79oGB/ZdqPAsC6R4Tl/tAPmv0nsDHdvhqNbi+mxx/5FozD1leMf6gdm5a1KuB8QgnqRHt2Y9VfPsa2l22zmtJvTe5vkYf8ANxHki0+F6RERUREQEREBERAREQEREBERAREQEREBERAREQedfbjsztcB2g1pmfL4j/b7qsf6etpd6vhzxaHj+R0H/wBnsvVd7cCK+Dr0zxpn2ufYEL89/ZLjzhtp0muMZn9k7xdLI/qI9FC0eH6bRR20dtUaMZ3amIb3iCNZA0UTT30oy4OY8C+U2OYcJFspKwydXgx27bWiJU3CzouLZm1KVduam4Hm22ZviF2ratotEWrO4SIiKwIiICIiAiIgIiICIiAiIgIiICIiD49oIIOhELwjD7qNw+Lr4guOYVqgYARlj96bTMl1vBe8Lz7enDAVqlgMxDjHGQBJ6/kuV+MZLU6f6Z8zqf0Rbwrxf5km/EnRYF06pUaWi/AwPE8fQT6LSXdNYXzERtgs25Jb+0jNl+F2W5BkXsBY2nVXfG7Xo0SG1KgBIkCCTHOwsF5V2mUFo0IBuG5uomJi2krHDuNh5R7rqdN19umxfHWNztpW2oeiP3xwwm7/AOnXwkrswW8WGqkBtVsng7umeV+PReUVqvHr+vZc3azotafi2ffMRMJ73uqLz/cHaeIqVixz3PphpLs5Lsv8ME6Xi3irHvTt39naGU4Nap8AOjRoXu+g4nwK7OHq65MXy61C0Ttv21vDRw3deS6oRamy7z1PBo6lV2pvXi3SadCmwcM5c4+xasdlbBIIrVXZnEy8uuXHiT+uCsopNaLNbGhtNtV5py5cnMT2w1iv3Vkb140XNGk4DUAPaev7xUxsPe6lXOSo00anAOMtd0DrX6EDzXScO1oNhcu4e3yUFtTYrHskCDHvrb8FT582OeZ2dsSu6Knbs7eex7cNXkzam869Gu58gVcV0cOauWu6qTGhERaoEREBERAREQF579r+IrYejTxOHbmcHZXAtzAt1uBfnor3jcQKbHPPAep4BUDbu2H17mWhrcwpgyC4C/ieHmvF1uWlcc1tXumfSs20ht32ux9OkHltCuQ4im7MQ7Q2MWOUTB5wpmvu0MNTdUxJY6WlrGtLgRUJgEERmGWSobdXbVOjWbiCSaZ7QOywRlezOxzefea1v83ipXePfnC4mkaDWOzF4DHPAABEd5sTBMxBixXLx4unjDN9RFudRzP7cq8TzKulxl0c/wAfwCydUgX0j8VuxeFNHISWkPbmb1A7twdLhcNapJvrI4c9B+ui5s0mJ5hTw01Lybjj4fqUwlJ9RwYwFzjo1oJdz0HRfaVMvc2m0S51mjmS6wvzXpm5m64oNbWqsivDhGYENBJAiLTHUr1dN0ts9tR49ymsbSO6OzzQwzA+mGVCJfpJMmC4jjEKu7HYMZWqYp/wl0MvBDAYZE9L+JKt23KuTDVnDUUqhHjkMKr7oUC2g0h2puIkf5811+oiKzTFHiHopCfc6DBvwnnynkUpM1E+X3fyK1iqBMt9LjxjULF2IaNXAASRP9pWfdG+ZaNzwTI6/QLAm4jhp+K04fGNq/CZveONrD2W9zOPw/P8Am98wIPePACM9gRBEaq0bHxfa0WP4kQf+QsVwYnDtNNwIvGpBK59y60tqM4NcI85H/yp6efjzxX+6P3jlFo3G1kREXVZCIiAiIgIiIIPe2sRSDRq53sP8ryzbu0i1wDbuGjpuDN5HgB6lej72tl7B08gS7Lf1HovOd8ti1KNfv5Yc0EFogcQB9492T4ri9fWbWmfUMMm0Hs1radN1JjTBdmuZgl1w0HQX06LCrg23cTEl3Cenlx9Oi2U3ZCLaTPlqPmscS+JGvInS86e1/BeOt7TMzLPumfKQ3c2JisRTJpNa/K4tAdUbngyRM+Oi3twFbt/2fs3CoJnNYWBvOkRaePmt32eVQzFPADyXUyJHwgggy7l0PU816TSfm1v4mYXqrgpkrvxLalItG0LuxsanQy1K1IPrBxILXGG8raEi91bn4+pEtonzdHyBXEyuBHd9YWTzOkgnlwXtxduOvbWW8V0+7QrPrUatJ1Itzse2ZkAlpAOnVQ2yqXZ0xTc9jo4tab+ak+xqfxNPiDPzhcuMw+UZok9FTLq31T6/npMcOhnSI8/l+awxbA9pbJHC0AR0XHhqxsZ4ceq7qJlZRFJjwtuWvZOBFIZQ3XibyY0+tlINYJAggxwMT4c18ZUHlJBm0GTBHstlKobg9bHSZ58CtK1rHEJmdo/beJdSpF0iNBOvkQt25dDLh851qOLvIWHvPqq5js2LxIw1N5LJlxvDG/vG/p4kK/0KQY0MaIa0AAcgBATpa/JlnJ6jiP1/n+VLT6ZoiLpqCIiAiIgIiIKzvVAqMLhIgeZDp+o9VXvtSw0ijXzd3Lly6gXnNP8wHkFe9o7OZWDc890yCInqLhce09nN7NjYkNDgM19Vzs3T5L3v9piNT73E/8AVZruJh4RUeJPK/vB+Sxe8wJ1APoRIjqDI8grHt7dhwcDhwTe4JuJNonhr10Vfr4R7H9nUpuaWnkfC3PQHqub8c0nUvL2zE8s91MWaeKY4PgCZ++2Ltjw+XRer4fGBwJZpE9eFhPFeX7ubOpvfna4moM0NMAQQQfGxKu2wi+mT2lhr0AFyrxkms69N8MzHC1Ydlgfmt4MKHbteKeZwDTeA4zPI8/qobF7zX7txPh+uCvPUUp7eibxC6tcOaxqCQR81Wtl7yteYcA09FYaNUOuFvjy1yRxJExPhw4rBFveZ6fgteCxZzAOEXUyWygwzZuNPor/AAbncJ2iMTtmiwkPdDmuMW5ExPt6qMZi8RjXluGaQx0BzzamI1M8T0CtdPdvCTmNBjibkvGe/wDNKlWNAEAAAaAWAUx0V7T9duPy/wBq98o3YOxKeFYQ3vPdd7zq4/QcgpREXQpStI7axwqIiKwIiICIiAiIgLi2t8C7VybTPc80FOwtAuqkHRSdTZeYkErDLkqNdHL3hTGGADRc2tJMkgAQSePiqTSs+YFeGywGgVGwYEuFr9R9VH4jBvbdkxx4/wCVL4jFuque2wAcQI5cz1Wr9gNiXOgcBofFcrNFJ4qntU3amIeQWusQSCLzFj6HpyUPJCsu2sA5oOrocXSZsDoPJQLKclcbJMxadvPeJ21seW3nw116q67nbXz/APTcL8Fy7C2KPjqNBbAyzxlT2yNk06by5ouV7OjxX7otDWlJjlOrKms6NOdVuDAF9DWml5l0BfURaIEREBERAREQEREBERAXPjqeZh9V0L44TZBXcY0QCPXossS8tpSNTz46cfL3WWKoONJ7WRmAIE3ExaY4TC4HVZoA5SIdBDolt+MEjzCzycVlJs7DwJOsqQatDqlm2N7WW8OC5sViOF0Dt7DWBhxmQCXcY0Vf2Pstz6wzNIYLmRYjxV4rEGxCxZAFtF48nT1tfas03OxtINAAsBp4LdQgELW1yzzwvXj1WV5SVJpvy+SzpvzOtPdJm3ThzFwuTBYjVduBbqeZXUpbujbOXUiIroEREBERAREQEREBERAREQR+heOvzMD3KhexB7Skf3r8oM9FNx3nBQWOrBlRz7nLIdrqINuarfXbOxw18dkDQeDoPlqu6jimuEgqib1bQe7vMMBxJ9RZVdu167W5RVfEQe8b+PuuFbJPdwj5oh7I4g6LWCQvKNm7w1qUZXkgGYNwZVm2RveXkNqDUxI4LOcn3WrmrK503mVm9656VQeq21COK0rPDVhTc41WZXZQDLvvfdj9aq0YL4T4/QKqbLOZ88p+StuEHd8z8yut0v8AThlPluREXpQIiICIiAiIgIiICIiAiIgi8Y8tcSP1ZU7b20nCt2ZYcrhmDheNJzDgJIv94eVxx3xH9cAqbtqmMxPK/pdefP47fuiUDtmh3WgCwsPSyqOPwxaT9VYds4uAD1j5qExVbP6L5+e6L/k80+UVC6sEXF7QwEkkW5laXturHuzs6pSrMrOpmGyQDaTBynwBgrWeYKVmZXrCVHBrA5sHL6KQbh3PHLqVGv2s4ub3PFd3+6S2wIOkdZhaVtWI5e7bu2fhg0nKLfqVY6It6/NcGFo5GMHG0+PFSFMQAOgXaw17aRCkskRFqgREQEREBERAREQEREBERBG45svjoPkVTNqYgZy0XOluqumPHf8AFo/uj6qm0cLlc5zrkuPzgewC8XV74RMbQG093y+mO9BJk9NVwUN1u9ep3Y4C8yPZXHFfCtFKOK5OXm2oW+KqNwOwKLJJbmJ/iAMeClTGiwe7lovlJpJUVqvEa8NzYlbgAVoLLrqpMXopHIs2ErZmtP3b+MXUk1QWygcn65qeXapO6wpIiIrIEREBERAREQEREBERAREQRe1q2V7OrHn+ktP1ULtRkPJ5mfW67N68QKb6BIJntGQNTmySB1gFRuMxrKjgwubnDRImCeTgDwP5LDqKzavCYctfRaAF3NoF0CDB48FoxWEe28WXKvinzpfbWxi68gC5mNdplKk8Fs8m7xA6m/opx45meINuUtuuvCUpTFUe/bSFsb3ABIJ5N4efFerHi+pEyk8HRyNDZm4v4mVKqoUNtNbjKWHa1xNUy5xs1gbTLmgWvZh8yreuhEajSgiIpBERAREQEREBERAREQEREEDvZVyNpviS18ieDhceFwo+lg8NVZRdVtUY1rc3ExFja8wFL7z0Q+iGkx3gQYBggHmuHZ1V1NoaWh7eJBg/0mfmoGjD7K7x7OqCwz3eI4xPG8LpfgXkZqNSnGl3eozALPEYiiZz5mXgnK4E+bZt1XyntTAMmHMbPJrhf06Ks1iU7R1XB4ocaR/mJj2XTh8BiD8TmDwJP0XcNuYM/wDmp+Y/JfH7XwTtatPpB/BRGOsG3PU2VVJ+NoHMm/yW2hs2i10l4c6IiRbis/8AcsG2+YO8A5/0ML63alN3wUXHrlA91aIiPCEbRynaLQG6Bzg6Lf8AbLdeatqrOymg4tz3AB2WAJktEc9FZlYEREBERAREQEREBERAREQEREERvBcMHMn5D8VHse4Q3KCpDbZ79Po2ofMAQuGqe9A0FvRVtOkw+GobxPksy/8ARErSHRdfHPJVO80zhpmY6dwFYuYP4W9e6B6WXwLayoRwB8U7zQxwGjb+ARuIym4nxXxzpMrYx02KmLGmzZ9JprCoBBNj4ZTHy+SnlEYGoMwHJ0eolS60QIiICIiAiIgIiICIiAiIgIiII3adOXjo0+7h+C4n0b+alsRTk+S0toqto2lGGgvnYKUNFOwVO0RfYrPslI9gvnYp2iP7JfRSUh2K+9ip7Ry4Vl2mOI9rKYXJTpaeS61pCBERAREQEREBERAREQEREBERB8LVjkWaIMciZFkiDHImRZIgxyJkWSIPmVfU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4" name="Picture 10" descr="http://cdn.skim.gs/image/upload/v1456337638/msi/isolated-basil-mint-mojito_c4n5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664" y="1615440"/>
            <a:ext cx="1543196" cy="27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Manhattan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69848" y="1873885"/>
            <a:ext cx="7251192" cy="3977640"/>
          </a:xfrm>
        </p:spPr>
        <p:txBody>
          <a:bodyPr>
            <a:noAutofit/>
          </a:bodyPr>
          <a:lstStyle/>
          <a:p>
            <a:r>
              <a:rPr lang="pt-PT" sz="2800" dirty="0"/>
              <a:t>Whiskey Bourbon </a:t>
            </a:r>
            <a:r>
              <a:rPr lang="pt-PT" sz="2800" b="1" dirty="0" smtClean="0"/>
              <a:t>4 cl</a:t>
            </a:r>
            <a:endParaRPr lang="pt-PT" sz="2800" dirty="0"/>
          </a:p>
          <a:p>
            <a:r>
              <a:rPr lang="pt-PT" sz="2800" dirty="0"/>
              <a:t>Vermute Tinto </a:t>
            </a:r>
            <a:r>
              <a:rPr lang="pt-PT" sz="2800" b="1" dirty="0" smtClean="0"/>
              <a:t>2 cl</a:t>
            </a:r>
            <a:endParaRPr lang="pt-PT" sz="2800" dirty="0"/>
          </a:p>
          <a:p>
            <a:r>
              <a:rPr lang="pt-PT" sz="2800" dirty="0"/>
              <a:t>gotas de </a:t>
            </a:r>
            <a:r>
              <a:rPr lang="pt-PT" sz="2800" dirty="0" err="1"/>
              <a:t>Angostura</a:t>
            </a:r>
            <a:r>
              <a:rPr lang="pt-PT" sz="2800" dirty="0"/>
              <a:t> </a:t>
            </a:r>
            <a:r>
              <a:rPr lang="pt-PT" sz="2800" dirty="0" err="1"/>
              <a:t>Bitters</a:t>
            </a:r>
            <a:r>
              <a:rPr lang="pt-PT" sz="2800" dirty="0"/>
              <a:t> </a:t>
            </a:r>
            <a:r>
              <a:rPr lang="pt-PT" sz="2800" b="1" dirty="0"/>
              <a:t>5</a:t>
            </a:r>
            <a:endParaRPr lang="pt-PT" sz="2800" dirty="0"/>
          </a:p>
          <a:p>
            <a:r>
              <a:rPr lang="pt-PT" sz="2800" dirty="0"/>
              <a:t>Cereja de calda </a:t>
            </a:r>
            <a:r>
              <a:rPr lang="pt-PT" sz="2800" b="1" dirty="0"/>
              <a:t>1</a:t>
            </a:r>
            <a:endParaRPr lang="pt-PT" sz="2800" dirty="0"/>
          </a:p>
          <a:p>
            <a:r>
              <a:rPr lang="pt-PT" sz="2800" dirty="0"/>
              <a:t>Gelo </a:t>
            </a:r>
            <a:r>
              <a:rPr lang="pt-PT" sz="2800" b="1" dirty="0"/>
              <a:t>q.b.</a:t>
            </a:r>
            <a:endParaRPr lang="pt-PT" sz="2800" dirty="0"/>
          </a:p>
          <a:p>
            <a:r>
              <a:rPr lang="pt-PT" sz="2800" dirty="0"/>
              <a:t>Coloque o whiskey, o vermute, o </a:t>
            </a:r>
            <a:r>
              <a:rPr lang="pt-PT" sz="2800" dirty="0" err="1"/>
              <a:t>Bitters</a:t>
            </a:r>
            <a:r>
              <a:rPr lang="pt-PT" sz="2800" dirty="0"/>
              <a:t> e o gelo num copo misturador. Mexa com uma vareta misturadora e coe para uma taça a cocktail. Decore o cocktail com a cereja espetada num palito.</a:t>
            </a:r>
          </a:p>
        </p:txBody>
      </p:sp>
      <p:pic>
        <p:nvPicPr>
          <p:cNvPr id="13314" name="Picture 2" descr="http://az659704.vo.msecnd.net/v1/image/c_lpad,w_1500,h_1500/v1400600701/cocktail_manhattan-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7" y="1289304"/>
            <a:ext cx="3748087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9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Pina Colada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69848" y="1609344"/>
            <a:ext cx="6016752" cy="3977640"/>
          </a:xfrm>
        </p:spPr>
        <p:txBody>
          <a:bodyPr>
            <a:noAutofit/>
          </a:bodyPr>
          <a:lstStyle/>
          <a:p>
            <a:r>
              <a:rPr lang="pt-PT" sz="2800" dirty="0"/>
              <a:t>Rum </a:t>
            </a:r>
            <a:r>
              <a:rPr lang="pt-PT" sz="2800" b="1" dirty="0" smtClean="0"/>
              <a:t>3 cl</a:t>
            </a:r>
            <a:endParaRPr lang="pt-PT" sz="2800" dirty="0"/>
          </a:p>
          <a:p>
            <a:r>
              <a:rPr lang="pt-PT" sz="2800" dirty="0"/>
              <a:t>Leite de Coco </a:t>
            </a:r>
            <a:r>
              <a:rPr lang="pt-PT" sz="2800" b="1" dirty="0" smtClean="0"/>
              <a:t>2 cl</a:t>
            </a:r>
            <a:endParaRPr lang="pt-PT" sz="2800" dirty="0"/>
          </a:p>
          <a:p>
            <a:r>
              <a:rPr lang="pt-PT" sz="2800" dirty="0"/>
              <a:t>Sumo de Ananás </a:t>
            </a:r>
            <a:r>
              <a:rPr lang="pt-PT" sz="2800" b="1" dirty="0" smtClean="0"/>
              <a:t>7 cl</a:t>
            </a:r>
            <a:endParaRPr lang="pt-PT" sz="2800" dirty="0"/>
          </a:p>
          <a:p>
            <a:r>
              <a:rPr lang="pt-PT" sz="2800" dirty="0"/>
              <a:t>Gelo Picado </a:t>
            </a:r>
            <a:r>
              <a:rPr lang="pt-PT" sz="2800" b="1" dirty="0"/>
              <a:t>q.b.</a:t>
            </a:r>
            <a:endParaRPr lang="pt-PT" sz="2800" dirty="0"/>
          </a:p>
          <a:p>
            <a:r>
              <a:rPr lang="pt-PT" sz="2800" dirty="0"/>
              <a:t>Coloque todos os ingredientes num liquidificador e misture durante um minuto. verta num copo. Decore com uma cereja e um triângulo de ananás. Sirva bem fresco</a:t>
            </a:r>
          </a:p>
        </p:txBody>
      </p:sp>
      <p:pic>
        <p:nvPicPr>
          <p:cNvPr id="10242" name="Picture 2" descr="https://shop.lifesmokevapors.com/wp-content/uploads/2012/11/Pina-Cola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2103438"/>
            <a:ext cx="3748087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Daiquiri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5989320" cy="3977640"/>
          </a:xfrm>
        </p:spPr>
        <p:txBody>
          <a:bodyPr>
            <a:noAutofit/>
          </a:bodyPr>
          <a:lstStyle/>
          <a:p>
            <a:r>
              <a:rPr lang="pt-PT" sz="2800" dirty="0"/>
              <a:t>Rum </a:t>
            </a:r>
            <a:r>
              <a:rPr lang="pt-PT" sz="2800" b="1" dirty="0" smtClean="0"/>
              <a:t>4 cl</a:t>
            </a:r>
            <a:endParaRPr lang="pt-PT" sz="2800" dirty="0"/>
          </a:p>
          <a:p>
            <a:r>
              <a:rPr lang="pt-PT" sz="2800" dirty="0"/>
              <a:t>Sumo Limão Natural </a:t>
            </a:r>
            <a:r>
              <a:rPr lang="pt-PT" sz="2800" b="1" dirty="0" smtClean="0"/>
              <a:t>1 </a:t>
            </a:r>
            <a:r>
              <a:rPr lang="pt-PT" sz="2800" b="1" dirty="0"/>
              <a:t>c</a:t>
            </a:r>
            <a:r>
              <a:rPr lang="pt-PT" sz="2800" b="1" dirty="0" smtClean="0"/>
              <a:t>l</a:t>
            </a:r>
            <a:endParaRPr lang="pt-PT" sz="2800" dirty="0"/>
          </a:p>
          <a:p>
            <a:r>
              <a:rPr lang="pt-PT" sz="2800" dirty="0"/>
              <a:t>Xarope de Açúcar </a:t>
            </a:r>
            <a:r>
              <a:rPr lang="pt-PT" sz="2800" b="1" dirty="0" smtClean="0"/>
              <a:t>1 cl</a:t>
            </a:r>
            <a:endParaRPr lang="pt-PT" sz="2800" dirty="0"/>
          </a:p>
          <a:p>
            <a:r>
              <a:rPr lang="pt-PT" sz="2800" dirty="0"/>
              <a:t>Colocar gelo até meio do shaker, juntar o sumo de limão natural, o xarope de açúcar e o Rum, agitar energeticamente, coar agora para uma taça a cocktail.</a:t>
            </a:r>
          </a:p>
        </p:txBody>
      </p:sp>
      <p:pic>
        <p:nvPicPr>
          <p:cNvPr id="8198" name="Picture 6" descr="http://binout.github.io/daiquiri/img/daiquir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57" y="2103438"/>
            <a:ext cx="2498724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Dry</a:t>
            </a:r>
            <a:r>
              <a:rPr lang="pt-PT" dirty="0" smtClean="0"/>
              <a:t> Martini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69847" y="1810195"/>
            <a:ext cx="6008955" cy="3977640"/>
          </a:xfrm>
        </p:spPr>
        <p:txBody>
          <a:bodyPr>
            <a:noAutofit/>
          </a:bodyPr>
          <a:lstStyle/>
          <a:p>
            <a:r>
              <a:rPr lang="pt-PT" sz="2800" dirty="0"/>
              <a:t>Gin </a:t>
            </a:r>
            <a:r>
              <a:rPr lang="pt-PT" sz="2800" b="1" dirty="0" smtClean="0"/>
              <a:t>5 </a:t>
            </a:r>
            <a:r>
              <a:rPr lang="pt-PT" sz="2800" b="1" dirty="0" smtClean="0"/>
              <a:t>cl</a:t>
            </a:r>
            <a:endParaRPr lang="pt-PT" sz="2800" dirty="0"/>
          </a:p>
          <a:p>
            <a:r>
              <a:rPr lang="pt-PT" sz="2800" dirty="0" smtClean="0"/>
              <a:t>Vermute </a:t>
            </a:r>
            <a:r>
              <a:rPr lang="pt-PT" sz="2800" dirty="0"/>
              <a:t>Seco </a:t>
            </a:r>
            <a:r>
              <a:rPr lang="pt-PT" sz="2800" b="1" dirty="0" smtClean="0"/>
              <a:t>1 cl</a:t>
            </a:r>
            <a:endParaRPr lang="pt-PT" sz="2800" dirty="0"/>
          </a:p>
          <a:p>
            <a:r>
              <a:rPr lang="pt-PT" sz="2800" dirty="0"/>
              <a:t>Azeitona Verde </a:t>
            </a:r>
            <a:r>
              <a:rPr lang="pt-PT" sz="2800" b="1" dirty="0"/>
              <a:t>1 </a:t>
            </a:r>
            <a:endParaRPr lang="pt-PT" sz="2800" dirty="0"/>
          </a:p>
          <a:p>
            <a:r>
              <a:rPr lang="pt-PT" sz="2800" dirty="0"/>
              <a:t>Cubos de Gelo </a:t>
            </a:r>
            <a:r>
              <a:rPr lang="pt-PT" sz="2800" b="1" dirty="0"/>
              <a:t>q.b. </a:t>
            </a:r>
            <a:endParaRPr lang="pt-PT" sz="2800" dirty="0"/>
          </a:p>
          <a:p>
            <a:r>
              <a:rPr lang="pt-PT" sz="2800" dirty="0"/>
              <a:t>Coloque os cubos de gelo num </a:t>
            </a:r>
            <a:r>
              <a:rPr lang="pt-PT" sz="2800" dirty="0" smtClean="0"/>
              <a:t>shaker com </a:t>
            </a:r>
            <a:r>
              <a:rPr lang="pt-PT" sz="2800" dirty="0"/>
              <a:t>o gin e o vermute seco. </a:t>
            </a:r>
            <a:br>
              <a:rPr lang="pt-PT" sz="2800" dirty="0"/>
            </a:br>
            <a:r>
              <a:rPr lang="pt-PT" sz="2800" dirty="0"/>
              <a:t>Verta para uma taça de cocktail, retendo o gelo.</a:t>
            </a:r>
            <a:br>
              <a:rPr lang="pt-PT" sz="2800" dirty="0"/>
            </a:br>
            <a:r>
              <a:rPr lang="pt-PT" sz="2800" dirty="0"/>
              <a:t>Decore com azeitona.</a:t>
            </a:r>
          </a:p>
        </p:txBody>
      </p:sp>
      <p:pic>
        <p:nvPicPr>
          <p:cNvPr id="5122" name="Picture 2" descr="http://www.recipesart.co.uk/xml_ingredients/391/big/dry-martin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03" y="2103438"/>
            <a:ext cx="3338232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Margarita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27304" y="1829592"/>
            <a:ext cx="6001512" cy="5028408"/>
          </a:xfrm>
        </p:spPr>
        <p:txBody>
          <a:bodyPr>
            <a:normAutofit/>
          </a:bodyPr>
          <a:lstStyle/>
          <a:p>
            <a:r>
              <a:rPr lang="pt-PT" sz="2400" dirty="0" smtClean="0"/>
              <a:t>4cl de tequila</a:t>
            </a:r>
            <a:br>
              <a:rPr lang="pt-PT" sz="2400" dirty="0" smtClean="0"/>
            </a:br>
            <a:r>
              <a:rPr lang="pt-PT" sz="2400" dirty="0" smtClean="0"/>
              <a:t>2cl </a:t>
            </a:r>
            <a:r>
              <a:rPr lang="pt-PT" sz="2400" dirty="0"/>
              <a:t>de </a:t>
            </a:r>
            <a:r>
              <a:rPr lang="pt-PT" sz="2400" dirty="0" err="1" smtClean="0"/>
              <a:t>Cointreau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2 </a:t>
            </a:r>
            <a:r>
              <a:rPr lang="pt-PT" sz="2400" dirty="0"/>
              <a:t>colheres (sopa) de </a:t>
            </a:r>
            <a:r>
              <a:rPr lang="pt-PT" sz="2400" dirty="0" smtClean="0"/>
              <a:t>sumo </a:t>
            </a:r>
            <a:r>
              <a:rPr lang="pt-PT" sz="2400" dirty="0"/>
              <a:t>de </a:t>
            </a:r>
            <a:r>
              <a:rPr lang="pt-PT" sz="2400" dirty="0" smtClean="0"/>
              <a:t>limão</a:t>
            </a:r>
            <a:br>
              <a:rPr lang="pt-PT" sz="2400" dirty="0" smtClean="0"/>
            </a:br>
            <a:r>
              <a:rPr lang="pt-PT" sz="2400" dirty="0" smtClean="0"/>
              <a:t>Cubos </a:t>
            </a:r>
            <a:r>
              <a:rPr lang="pt-PT" sz="2400" dirty="0"/>
              <a:t>de </a:t>
            </a:r>
            <a:r>
              <a:rPr lang="pt-PT" sz="2400" dirty="0" smtClean="0"/>
              <a:t>gelo</a:t>
            </a:r>
            <a:br>
              <a:rPr lang="pt-PT" sz="2400" dirty="0" smtClean="0"/>
            </a:br>
            <a:r>
              <a:rPr lang="pt-PT" sz="2400" dirty="0" smtClean="0"/>
              <a:t>Sal </a:t>
            </a:r>
            <a:endParaRPr lang="pt-PT" sz="2400" dirty="0" smtClean="0"/>
          </a:p>
          <a:p>
            <a:r>
              <a:rPr lang="pt-PT" sz="2800" dirty="0" smtClean="0"/>
              <a:t>Molhe </a:t>
            </a:r>
            <a:r>
              <a:rPr lang="pt-PT" sz="2800" dirty="0"/>
              <a:t>a boca do copo </a:t>
            </a:r>
            <a:r>
              <a:rPr lang="pt-PT" sz="2800" dirty="0" smtClean="0"/>
              <a:t>de cocktail com sumo </a:t>
            </a:r>
            <a:r>
              <a:rPr lang="pt-PT" sz="2800" dirty="0"/>
              <a:t>de </a:t>
            </a:r>
            <a:r>
              <a:rPr lang="pt-PT" sz="2800" dirty="0" smtClean="0"/>
              <a:t>limão.</a:t>
            </a:r>
            <a:r>
              <a:rPr lang="pt-PT" sz="2800" b="1" dirty="0"/>
              <a:t/>
            </a:r>
            <a:br>
              <a:rPr lang="pt-PT" sz="2800" b="1" dirty="0"/>
            </a:br>
            <a:r>
              <a:rPr lang="pt-PT" sz="2800" dirty="0" smtClean="0"/>
              <a:t>Encoste </a:t>
            </a:r>
            <a:r>
              <a:rPr lang="pt-PT" sz="2800" dirty="0"/>
              <a:t>no sal para formar uma </a:t>
            </a:r>
            <a:r>
              <a:rPr lang="pt-PT" sz="2800" dirty="0" smtClean="0"/>
              <a:t>borda.</a:t>
            </a:r>
            <a:r>
              <a:rPr lang="pt-PT" sz="2800" b="1" dirty="0"/>
              <a:t/>
            </a:r>
            <a:br>
              <a:rPr lang="pt-PT" sz="2800" b="1" dirty="0"/>
            </a:br>
            <a:r>
              <a:rPr lang="pt-PT" sz="2800" dirty="0" smtClean="0"/>
              <a:t>Junte num shaker </a:t>
            </a:r>
            <a:r>
              <a:rPr lang="pt-PT" sz="2800" dirty="0"/>
              <a:t>a tequila, o </a:t>
            </a:r>
            <a:r>
              <a:rPr lang="pt-PT" sz="2800" dirty="0" err="1"/>
              <a:t>Cointreau</a:t>
            </a:r>
            <a:r>
              <a:rPr lang="pt-PT" sz="2800" dirty="0"/>
              <a:t>, o </a:t>
            </a:r>
            <a:r>
              <a:rPr lang="pt-PT" sz="2800" dirty="0" smtClean="0"/>
              <a:t>sumo </a:t>
            </a:r>
            <a:r>
              <a:rPr lang="pt-PT" sz="2800" dirty="0"/>
              <a:t>de </a:t>
            </a:r>
            <a:r>
              <a:rPr lang="pt-PT" sz="2800" dirty="0" smtClean="0"/>
              <a:t>limão</a:t>
            </a:r>
            <a:r>
              <a:rPr lang="pt-PT" sz="2800" dirty="0"/>
              <a:t> </a:t>
            </a:r>
            <a:r>
              <a:rPr lang="pt-PT" sz="2800" dirty="0" smtClean="0"/>
              <a:t>e cubos de gelo.</a:t>
            </a:r>
            <a:r>
              <a:rPr lang="pt-PT" sz="2800" b="1" dirty="0"/>
              <a:t/>
            </a:r>
            <a:br>
              <a:rPr lang="pt-PT" sz="2800" b="1" dirty="0"/>
            </a:br>
            <a:r>
              <a:rPr lang="pt-PT" sz="2800" dirty="0" smtClean="0"/>
              <a:t>Misture </a:t>
            </a:r>
            <a:r>
              <a:rPr lang="pt-PT" sz="2800" dirty="0"/>
              <a:t>bem e coe sobre o copo.</a:t>
            </a:r>
            <a:endParaRPr lang="pt-PT" sz="2800" b="1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PT" dirty="0" err="1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pic>
        <p:nvPicPr>
          <p:cNvPr id="1026" name="Picture 2" descr="http://liquor.s3.amazonaws.com/wp-content/uploads/2013/02/Margarita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94" y="1984248"/>
            <a:ext cx="3988371" cy="398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Cuba Libre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69847" y="1947672"/>
            <a:ext cx="6116853" cy="4224528"/>
          </a:xfrm>
        </p:spPr>
        <p:txBody>
          <a:bodyPr>
            <a:noAutofit/>
          </a:bodyPr>
          <a:lstStyle/>
          <a:p>
            <a:r>
              <a:rPr lang="pt-PT" sz="3200" dirty="0"/>
              <a:t>5 cl de rum 10 cl de bebida tipo cola gelo q.b. Decoração: 1 rodela de </a:t>
            </a:r>
            <a:r>
              <a:rPr lang="pt-PT" sz="3200" dirty="0" smtClean="0"/>
              <a:t>limão</a:t>
            </a:r>
          </a:p>
          <a:p>
            <a:r>
              <a:rPr lang="pt-PT" sz="3200" dirty="0" smtClean="0"/>
              <a:t>Verter </a:t>
            </a:r>
            <a:r>
              <a:rPr lang="pt-PT" sz="3200" dirty="0"/>
              <a:t>diretamente o rum e a cola num copo longo (</a:t>
            </a:r>
            <a:r>
              <a:rPr lang="pt-PT" sz="3200" dirty="0" err="1"/>
              <a:t>highball</a:t>
            </a:r>
            <a:r>
              <a:rPr lang="pt-PT" sz="3200" dirty="0"/>
              <a:t>) com gelo. Decorar com a rodela de </a:t>
            </a:r>
            <a:r>
              <a:rPr lang="pt-PT" sz="3200" dirty="0" smtClean="0"/>
              <a:t>limão.</a:t>
            </a:r>
            <a:endParaRPr lang="pt-PT" sz="3200" dirty="0"/>
          </a:p>
        </p:txBody>
      </p:sp>
      <p:pic>
        <p:nvPicPr>
          <p:cNvPr id="3074" name="Picture 2" descr="Resultado de imagem para cuba libre cockta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701" y="2193925"/>
            <a:ext cx="3109735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Old</a:t>
            </a:r>
            <a:r>
              <a:rPr lang="pt-PT" dirty="0" smtClean="0"/>
              <a:t> </a:t>
            </a:r>
            <a:r>
              <a:rPr lang="pt-PT" dirty="0" err="1" smtClean="0"/>
              <a:t>fashioned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069848" y="1737360"/>
            <a:ext cx="6044184" cy="3977640"/>
          </a:xfrm>
        </p:spPr>
        <p:txBody>
          <a:bodyPr>
            <a:noAutofit/>
          </a:bodyPr>
          <a:lstStyle/>
          <a:p>
            <a:r>
              <a:rPr lang="pt-PT" sz="2800" dirty="0"/>
              <a:t>1 cubo de Açúcar 5 gotas de </a:t>
            </a:r>
            <a:r>
              <a:rPr lang="pt-PT" sz="2800" dirty="0" err="1"/>
              <a:t>Angostura</a:t>
            </a:r>
            <a:r>
              <a:rPr lang="pt-PT" sz="2800" dirty="0"/>
              <a:t> </a:t>
            </a:r>
            <a:r>
              <a:rPr lang="pt-PT" sz="2800" dirty="0" err="1"/>
              <a:t>Bitters</a:t>
            </a:r>
            <a:r>
              <a:rPr lang="pt-PT" sz="2800" dirty="0"/>
              <a:t> 5 gotas de Água Gaseificada 5 cl de Whiskey Bourbon 5 cubos de </a:t>
            </a:r>
            <a:r>
              <a:rPr lang="pt-PT" sz="2800" dirty="0" smtClean="0"/>
              <a:t>Gelo</a:t>
            </a:r>
          </a:p>
          <a:p>
            <a:r>
              <a:rPr lang="pt-PT" sz="3200" dirty="0"/>
              <a:t>Coloque o açúcar num copo </a:t>
            </a:r>
            <a:r>
              <a:rPr lang="pt-PT" sz="3200" dirty="0" err="1"/>
              <a:t>on</a:t>
            </a:r>
            <a:r>
              <a:rPr lang="pt-PT" sz="3200" dirty="0"/>
              <a:t>-</a:t>
            </a:r>
            <a:r>
              <a:rPr lang="pt-PT" sz="3200" dirty="0" err="1"/>
              <a:t>the</a:t>
            </a:r>
            <a:r>
              <a:rPr lang="pt-PT" sz="3200" dirty="0"/>
              <a:t>-rocks, junte as gotas de </a:t>
            </a:r>
            <a:r>
              <a:rPr lang="pt-PT" sz="3200" dirty="0" err="1"/>
              <a:t>Angostura</a:t>
            </a:r>
            <a:r>
              <a:rPr lang="pt-PT" sz="3200" dirty="0"/>
              <a:t> </a:t>
            </a:r>
            <a:r>
              <a:rPr lang="pt-PT" sz="3200" dirty="0" err="1"/>
              <a:t>Bitters</a:t>
            </a:r>
            <a:r>
              <a:rPr lang="pt-PT" sz="3200" dirty="0"/>
              <a:t> e a água gaseificada. Adicione o whiskey e mexa. Junte os cubos de gelo e sirva</a:t>
            </a:r>
            <a:r>
              <a:rPr lang="pt-PT" sz="3200" dirty="0" smtClean="0"/>
              <a:t>.</a:t>
            </a:r>
            <a:endParaRPr lang="pt-PT" sz="3200" dirty="0"/>
          </a:p>
        </p:txBody>
      </p:sp>
      <p:pic>
        <p:nvPicPr>
          <p:cNvPr id="4098" name="Picture 2" descr="Resultado de imagem para old fashion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716" y="2193925"/>
            <a:ext cx="2983706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Madeira</Template>
  <TotalTime>159</TotalTime>
  <Words>149</Words>
  <Application>Microsoft Office PowerPoint</Application>
  <PresentationFormat>Ecrã Panorâmico</PresentationFormat>
  <Paragraphs>51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5" baseType="lpstr">
      <vt:lpstr>Rockwell</vt:lpstr>
      <vt:lpstr>Rockwell Condensed</vt:lpstr>
      <vt:lpstr>Wingdings</vt:lpstr>
      <vt:lpstr>Tipo de Madeira</vt:lpstr>
      <vt:lpstr>Cocktails</vt:lpstr>
      <vt:lpstr>Mojito</vt:lpstr>
      <vt:lpstr>Manhattan</vt:lpstr>
      <vt:lpstr>Pina Colada</vt:lpstr>
      <vt:lpstr>Daiquiri</vt:lpstr>
      <vt:lpstr>Dry Martini</vt:lpstr>
      <vt:lpstr>Margarita</vt:lpstr>
      <vt:lpstr>Cuba Libre</vt:lpstr>
      <vt:lpstr>Old fashioned</vt:lpstr>
      <vt:lpstr>Caipiroska</vt:lpstr>
      <vt:lpstr>Mint Julep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Cocktails</dc:title>
  <dc:creator>Daniela Magalhães</dc:creator>
  <cp:lastModifiedBy>Daniela Magalhães</cp:lastModifiedBy>
  <cp:revision>10</cp:revision>
  <dcterms:created xsi:type="dcterms:W3CDTF">2016-11-28T10:32:06Z</dcterms:created>
  <dcterms:modified xsi:type="dcterms:W3CDTF">2016-11-28T15:37:23Z</dcterms:modified>
</cp:coreProperties>
</file>