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P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P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P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P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 para editar o estilo do título mestre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279FE9C8-72B3-499E-B819-94237DF3E9E7}" type="datetime">
              <a:rPr b="0" lang="pt-PT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20-02-2017</a:t>
            </a:fld>
            <a:endParaRPr b="0" lang="pt-PT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pt-P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97E07826-CF42-4962-9B83-19757F0E0766}" type="slidenum">
              <a:rPr b="0" lang="pt-PT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&lt;número&gt;</a:t>
            </a:fld>
            <a:endParaRPr b="0" lang="pt-PT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 para editar o formato de texto dos tópicos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Segundo nível de tópicos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Terceiro nível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Quarto nível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Quinto nível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Sexto nível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Sétimo nível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 para editar o estilo do título mestre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 para editar os estilos do texto mestre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Segundo nível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Terceiro nível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600200" indent="-22824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Quarto nível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057400" indent="-228240">
              <a:lnSpc>
                <a:spcPct val="100000"/>
              </a:lnSpc>
              <a:buClr>
                <a:srgbClr val="000000"/>
              </a:buClr>
              <a:buFont typeface="Arial"/>
              <a:buChar char="»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Quinto nível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72878FF9-88A1-4FB6-986B-50DEB53AC9BB}" type="datetime">
              <a:rPr b="0" lang="pt-PT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20-02-2017</a:t>
            </a:fld>
            <a:endParaRPr b="0" lang="pt-PT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pt-P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C8980BAC-AFA1-4C8D-97E5-8022FD0093D7}" type="slidenum">
              <a:rPr b="0" lang="pt-PT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&lt;número&gt;</a:t>
            </a:fld>
            <a:endParaRPr b="0" lang="pt-PT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571320" y="2130480"/>
            <a:ext cx="7886520" cy="14695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pt-BR" sz="6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DRINKS CLÁSSICOS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928800" y="3886200"/>
            <a:ext cx="7214760" cy="17521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pt-PT" sz="3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Um guia rápido de bebidas para aqueles que não se limitam ao saca-rolhas</a:t>
            </a:r>
            <a:endParaRPr b="0" lang="pt-P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P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SEX ON THE BEACH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</a:pPr>
            <a:r>
              <a:rPr b="1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	</a:t>
            </a:r>
            <a:r>
              <a:rPr b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Ingredientes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 dose de vodka gelada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1/2 dose de licor de pêssego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 dose de suco de laranja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7 gotas de xarope de groselha para decorar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 pedras de gelo moídas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	</a:t>
            </a:r>
            <a:r>
              <a:rPr b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Modo de Preparo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Misturar as três primeiras bebidas em uma coqueteleira. Colocar em um copo e adicionar um pouco de groselha.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MARGARITA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5" name="TextShape 2"/>
          <p:cNvSpPr txBox="1"/>
          <p:nvPr/>
        </p:nvSpPr>
        <p:spPr>
          <a:xfrm>
            <a:off x="457200" y="1357200"/>
            <a:ext cx="8229240" cy="528588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</a:pPr>
            <a:r>
              <a:rPr b="1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	</a:t>
            </a:r>
            <a:r>
              <a:rPr b="1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Ingredientes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37 ml tequila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 ml cointreau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 ml suco de limão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Gelo à gosto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Sal suficiente para cobrir a borda do copo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 fatia de limão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1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Modo de Preparo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Aplique um pouco de suco de limão à borda do(s) copo(s) e imediatamente aplique o sal. Isso pode ser feito facilmente com o uso de dois pires, molhe primeiro a borda do copo no suco de limão e em seguida no sal.Coloque a tequila, cointreau e o suco de limão com cubos de gelo em uma coqueteleira.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Coe a mistura no(s) copo(s) e sirva decorando com uma rodela de limão.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CAIPIRINHA CLÁSSICA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</a:pPr>
            <a:r>
              <a:rPr b="1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	</a:t>
            </a:r>
            <a:r>
              <a:rPr b="1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Ingredientes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 dose de cachaça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 limão-taiti médio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 colher (chá) de açúcar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Pedras de gelo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1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Modo de Preparo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Corte as duas extremidades do limão e divida-o em quatro gomos. Retire as sementes e as partes brancas e corte cada gomo ao meio.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Coloque os pedaços de limão com a polpa para cima e acrescente o açúcar. Aperte delicadamente a polpa da fruta para soltar o líquido.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Acrescente o gelo e a dose de cachaça. Misture e sirva.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COSMOPOLITAN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</a:pPr>
            <a:r>
              <a:rPr b="1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	</a:t>
            </a:r>
            <a:r>
              <a:rPr b="1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Ingredientes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 ml vodka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 ml suco de uva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12 ml triple sec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12 ml suco de limão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Pedras de gelo à gosto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1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Modo de Preparo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Despeje todos os ingredientes com um pouco de gelo em uma coqueteleira. Agite bem.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4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Coe a bebida no copo e sirva.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CUBA LIBRE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</a:pPr>
            <a:r>
              <a:rPr b="1" lang="pt-BR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	</a:t>
            </a:r>
            <a:r>
              <a:rPr b="1" lang="pt-BR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Ingredientes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50ml rum ouro (envelhecido)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 colher de sopa de suco de limão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Cubos de gelo à gosto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Refrigerante de cola para completar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 fatia de limão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1" lang="pt-BR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Modo de Preparo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Despeje o rum e o suco de limão sobre cubos de gelo no copo. Mexa bem. Complete com o refrigerante de cola, decore com uma fatia de limão e sirva.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DRY MARTINI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</a:pPr>
            <a:r>
              <a:rPr b="1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	</a:t>
            </a:r>
            <a:r>
              <a:rPr b="1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Ingredientes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5/6 de gin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1/6 de vermute dry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Twist de limão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1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Modo de Preparo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Gele uma taça de coquetel e reserve. Em uma coqueteleira com gelo, coloque o vermute e o gin (não é necessário agitar).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Mexa com uma colher de cabo longo, utilizando o passador.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Coe o coquetel para a taça e torça a bebida uma fatia fina da casca de um limão (twist) e sirva. Decorar com 1 azeitona verde espetada em um palito.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GIN TÔNICA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</a:pPr>
            <a:r>
              <a:rPr b="1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	</a:t>
            </a:r>
            <a:r>
              <a:rPr b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Ingredientes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 gotas de vermute branco seco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Gelo e água tônica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 rodela de limão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 dose de gin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Modo de Preparo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Despejar o gin em um copo </a:t>
            </a:r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long drink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adicionar o vermute, a rodela de limão, gelo a gosto e completar o restante do copo com água tônica.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HI-FI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</a:pPr>
            <a:r>
              <a:rPr b="1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	</a:t>
            </a:r>
            <a:r>
              <a:rPr b="1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Ingredientes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1/2 dose de vodka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 dose de refrigerante de laranja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1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Modo de Preparo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Misture a vodka e o refrigerante de laranja.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Junte cubos de gelo.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PIÑA COLADA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</a:pPr>
            <a:r>
              <a:rPr b="1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	</a:t>
            </a:r>
            <a:r>
              <a:rPr b="1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Ingredientes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 dose de rum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 xícara (café) de suco de abacaxi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 dose de leite de coco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 colher (chá) de açúcar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 pedras de gelo moídas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1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odoni MT"/>
              </a:rPr>
              <a:t>Modo de Preparo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Bater todos os ingredientes e servir em copo para </a:t>
            </a:r>
            <a:r>
              <a:rPr b="0" i="1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long drink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Application>LibreOffice/5.3.0.3$Windows_x86 LibreOffice_project/7074905676c47b82bbcfbea1aeefc84afe1c50e1</Application>
  <Company>Casa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2017-02-20T11:33:59Z</dcterms:created>
  <dc:creator/>
  <dc:description/>
  <dc:language>pt-PT</dc:language>
  <cp:lastModifiedBy/>
  <dcterms:modified xsi:type="dcterms:W3CDTF">2017-02-20T11:34:28Z</dcterms:modified>
  <cp:revision>26</cp:revision>
  <dc:subject/>
  <dc:title>Slide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Casa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Apresentação na tela (4:3)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10</vt:i4>
  </property>
</Properties>
</file>