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122574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15502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168905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23730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321534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E6B79E88-62A9-4D8E-B992-2ECB34E88095}" type="datetimeFigureOut">
              <a:rPr lang="pt-PT" smtClean="0"/>
              <a:t>17-05-2017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289824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E6B79E88-62A9-4D8E-B992-2ECB34E88095}" type="datetimeFigureOut">
              <a:rPr lang="pt-PT" smtClean="0"/>
              <a:t>17-05-2017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251079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E6B79E88-62A9-4D8E-B992-2ECB34E88095}" type="datetimeFigureOut">
              <a:rPr lang="pt-PT" smtClean="0"/>
              <a:t>17-05-2017</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388934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6B79E88-62A9-4D8E-B992-2ECB34E88095}" type="datetimeFigureOut">
              <a:rPr lang="pt-PT" smtClean="0"/>
              <a:t>17-05-2017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25682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6B79E88-62A9-4D8E-B992-2ECB34E88095}" type="datetimeFigureOut">
              <a:rPr lang="pt-PT" smtClean="0"/>
              <a:t>17-05-2017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100686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6B79E88-62A9-4D8E-B992-2ECB34E88095}" type="datetimeFigureOut">
              <a:rPr lang="pt-PT" smtClean="0"/>
              <a:t>17-05-2017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4EF8124-1EAD-4CC3-B307-B2509B961875}" type="slidenum">
              <a:rPr lang="pt-PT" smtClean="0"/>
              <a:t>‹nº›</a:t>
            </a:fld>
            <a:endParaRPr lang="pt-PT"/>
          </a:p>
        </p:txBody>
      </p:sp>
    </p:spTree>
    <p:extLst>
      <p:ext uri="{BB962C8B-B14F-4D97-AF65-F5344CB8AC3E}">
        <p14:creationId xmlns:p14="http://schemas.microsoft.com/office/powerpoint/2010/main" val="299882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79E88-62A9-4D8E-B992-2ECB34E88095}" type="datetimeFigureOut">
              <a:rPr lang="pt-PT" smtClean="0"/>
              <a:t>17-05-2017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F8124-1EAD-4CC3-B307-B2509B961875}" type="slidenum">
              <a:rPr lang="pt-PT" smtClean="0"/>
              <a:t>‹nº›</a:t>
            </a:fld>
            <a:endParaRPr lang="pt-PT"/>
          </a:p>
        </p:txBody>
      </p:sp>
    </p:spTree>
    <p:extLst>
      <p:ext uri="{BB962C8B-B14F-4D97-AF65-F5344CB8AC3E}">
        <p14:creationId xmlns:p14="http://schemas.microsoft.com/office/powerpoint/2010/main" val="145741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620688"/>
            <a:ext cx="7772400" cy="1395586"/>
          </a:xfrm>
        </p:spPr>
        <p:txBody>
          <a:bodyPr/>
          <a:lstStyle/>
          <a:p>
            <a:endParaRPr lang="pt-PT" dirty="0">
              <a:solidFill>
                <a:schemeClr val="accent2">
                  <a:lumMod val="50000"/>
                </a:schemeClr>
              </a:solidFill>
            </a:endParaRPr>
          </a:p>
        </p:txBody>
      </p:sp>
      <p:sp>
        <p:nvSpPr>
          <p:cNvPr id="3" name="Subtítulo 2"/>
          <p:cNvSpPr>
            <a:spLocks noGrp="1"/>
          </p:cNvSpPr>
          <p:nvPr>
            <p:ph type="subTitle" idx="1"/>
          </p:nvPr>
        </p:nvSpPr>
        <p:spPr>
          <a:xfrm>
            <a:off x="1403648" y="2636912"/>
            <a:ext cx="6400800" cy="3888432"/>
          </a:xfrm>
        </p:spPr>
        <p:txBody>
          <a:bodyPr/>
          <a:lstStyle/>
          <a:p>
            <a:r>
              <a:rPr lang="pt-PT" dirty="0" smtClean="0">
                <a:solidFill>
                  <a:schemeClr val="accent2"/>
                </a:solidFill>
              </a:rPr>
              <a:t>Refeições Principais</a:t>
            </a:r>
          </a:p>
          <a:p>
            <a:endParaRPr lang="pt-PT" dirty="0" smtClean="0">
              <a:solidFill>
                <a:schemeClr val="tx1"/>
              </a:solidFill>
            </a:endParaRPr>
          </a:p>
          <a:p>
            <a:endParaRPr lang="pt-PT" dirty="0">
              <a:solidFill>
                <a:schemeClr val="tx1"/>
              </a:solidFill>
            </a:endParaRPr>
          </a:p>
          <a:p>
            <a:endParaRPr lang="pt-PT" dirty="0" smtClean="0">
              <a:solidFill>
                <a:schemeClr val="tx1"/>
              </a:solidFill>
            </a:endParaRPr>
          </a:p>
          <a:p>
            <a:endParaRPr lang="pt-PT" dirty="0">
              <a:solidFill>
                <a:schemeClr val="tx1"/>
              </a:solidFill>
            </a:endParaRPr>
          </a:p>
          <a:p>
            <a:r>
              <a:rPr lang="pt-PT" dirty="0" smtClean="0">
                <a:solidFill>
                  <a:schemeClr val="accent2">
                    <a:lumMod val="50000"/>
                  </a:schemeClr>
                </a:solidFill>
              </a:rPr>
              <a:t>                      </a:t>
            </a:r>
          </a:p>
        </p:txBody>
      </p:sp>
    </p:spTree>
    <p:extLst>
      <p:ext uri="{BB962C8B-B14F-4D97-AF65-F5344CB8AC3E}">
        <p14:creationId xmlns:p14="http://schemas.microsoft.com/office/powerpoint/2010/main" val="381726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p:txBody>
          <a:bodyPr>
            <a:normAutofit/>
          </a:bodyPr>
          <a:lstStyle/>
          <a:p>
            <a:pPr marL="0" indent="0" algn="ctr">
              <a:buNone/>
            </a:pPr>
            <a:r>
              <a:rPr lang="pt-PT" dirty="0" smtClean="0"/>
              <a:t>Caldo Verde à Minhota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348880"/>
            <a:ext cx="5904656" cy="3936437"/>
          </a:xfrm>
          <a:prstGeom prst="rect">
            <a:avLst/>
          </a:prstGeom>
        </p:spPr>
      </p:pic>
    </p:spTree>
    <p:extLst>
      <p:ext uri="{BB962C8B-B14F-4D97-AF65-F5344CB8AC3E}">
        <p14:creationId xmlns:p14="http://schemas.microsoft.com/office/powerpoint/2010/main" val="3844317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a:xfrm>
            <a:off x="467544" y="1484784"/>
            <a:ext cx="8229600" cy="4525963"/>
          </a:xfrm>
        </p:spPr>
        <p:txBody>
          <a:bodyPr/>
          <a:lstStyle/>
          <a:p>
            <a:pPr marL="0" indent="0">
              <a:buNone/>
            </a:pPr>
            <a:r>
              <a:rPr lang="pt-PT" dirty="0" smtClean="0"/>
              <a:t>Refeições internacionais :</a:t>
            </a:r>
          </a:p>
          <a:p>
            <a:pPr marL="0" indent="0">
              <a:buNone/>
            </a:pPr>
            <a:r>
              <a:rPr lang="pt-PT" dirty="0" smtClean="0"/>
              <a:t>Sushi</a:t>
            </a:r>
          </a:p>
          <a:p>
            <a:pPr marL="0" indent="0">
              <a:buNone/>
            </a:pPr>
            <a:r>
              <a:rPr lang="pt-PT" dirty="0" err="1" smtClean="0"/>
              <a:t>Risotto</a:t>
            </a:r>
            <a:endParaRPr lang="pt-PT" dirty="0" smtClean="0"/>
          </a:p>
          <a:p>
            <a:pPr marL="0" indent="0">
              <a:buNone/>
            </a:pPr>
            <a:r>
              <a:rPr lang="pt-PT" dirty="0" smtClean="0"/>
              <a:t>Pizza</a:t>
            </a:r>
          </a:p>
          <a:p>
            <a:pPr marL="0" indent="0">
              <a:buNone/>
            </a:pPr>
            <a:r>
              <a:rPr lang="pt-PT" dirty="0" err="1" smtClean="0"/>
              <a:t>Kafta</a:t>
            </a:r>
            <a:endParaRPr lang="pt-PT" dirty="0" smtClean="0"/>
          </a:p>
          <a:p>
            <a:pPr marL="0" indent="0">
              <a:buNone/>
            </a:pPr>
            <a:r>
              <a:rPr lang="pt-PT" dirty="0" smtClean="0"/>
              <a:t>Paella </a:t>
            </a:r>
            <a:endParaRPr lang="pt-PT"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454" y="1628800"/>
            <a:ext cx="3699490" cy="268735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933056"/>
            <a:ext cx="3989573" cy="2477396"/>
          </a:xfrm>
          <a:prstGeom prst="rect">
            <a:avLst/>
          </a:prstGeom>
        </p:spPr>
      </p:pic>
    </p:spTree>
    <p:extLst>
      <p:ext uri="{BB962C8B-B14F-4D97-AF65-F5344CB8AC3E}">
        <p14:creationId xmlns:p14="http://schemas.microsoft.com/office/powerpoint/2010/main" val="372168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smtClean="0">
                <a:solidFill>
                  <a:schemeClr val="accent2">
                    <a:lumMod val="75000"/>
                  </a:schemeClr>
                </a:solidFill>
              </a:rPr>
              <a:t>Refeições Principais</a:t>
            </a:r>
            <a:r>
              <a:rPr lang="pt-PT" dirty="0" smtClean="0"/>
              <a:t/>
            </a:r>
            <a:br>
              <a:rPr lang="pt-PT" dirty="0" smtClean="0"/>
            </a:br>
            <a:endParaRPr lang="pt-PT" dirty="0"/>
          </a:p>
        </p:txBody>
      </p:sp>
      <p:pic>
        <p:nvPicPr>
          <p:cNvPr id="4" name="Marcador de Posição de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184" y="1600200"/>
            <a:ext cx="6785631" cy="4525963"/>
          </a:xfrm>
        </p:spPr>
      </p:pic>
    </p:spTree>
    <p:extLst>
      <p:ext uri="{BB962C8B-B14F-4D97-AF65-F5344CB8AC3E}">
        <p14:creationId xmlns:p14="http://schemas.microsoft.com/office/powerpoint/2010/main" val="80010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229600" cy="922114"/>
          </a:xfrm>
        </p:spPr>
        <p:txBody>
          <a:bodyPr>
            <a:normAutofit fontScale="90000"/>
          </a:bodyPr>
          <a:lstStyle/>
          <a:p>
            <a:r>
              <a:rPr lang="pt-PT" dirty="0" smtClean="0">
                <a:solidFill>
                  <a:schemeClr val="accent2">
                    <a:lumMod val="75000"/>
                  </a:schemeClr>
                </a:solidFill>
              </a:rPr>
              <a:t>Refeições Principais</a:t>
            </a:r>
            <a:r>
              <a:rPr lang="pt-PT" dirty="0" smtClean="0"/>
              <a:t/>
            </a:r>
            <a:br>
              <a:rPr lang="pt-PT" dirty="0" smtClean="0"/>
            </a:b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solidFill>
                  <a:schemeClr val="accent2">
                    <a:lumMod val="50000"/>
                  </a:schemeClr>
                </a:solidFill>
              </a:rPr>
              <a:t>Refeição</a:t>
            </a:r>
            <a:r>
              <a:rPr lang="pt-PT" dirty="0" smtClean="0"/>
              <a:t>- </a:t>
            </a:r>
            <a:r>
              <a:rPr lang="pt-PT" sz="2000" dirty="0" smtClean="0"/>
              <a:t>Entende-se por refeição o conjunto de substâncias alimentares que se comem e se bebem para subsistir. Ao ser ingerida, a comida fornece elementos essenciais para a nutrição do organismo do ser vivo.</a:t>
            </a:r>
          </a:p>
          <a:p>
            <a:pPr marL="0" indent="0">
              <a:buNone/>
            </a:pPr>
            <a:r>
              <a:rPr lang="pt-PT" dirty="0" smtClean="0">
                <a:solidFill>
                  <a:schemeClr val="accent2">
                    <a:lumMod val="50000"/>
                  </a:schemeClr>
                </a:solidFill>
              </a:rPr>
              <a:t>Refeição Principal- </a:t>
            </a:r>
            <a:r>
              <a:rPr lang="pt-PT" sz="1800" dirty="0" smtClean="0"/>
              <a:t>As principais refeições são o almoço e o jantar costumam ser compostas por uma entrada , um prato principal e uma sobremesa.</a:t>
            </a:r>
          </a:p>
        </p:txBody>
      </p:sp>
    </p:spTree>
    <p:extLst>
      <p:ext uri="{BB962C8B-B14F-4D97-AF65-F5344CB8AC3E}">
        <p14:creationId xmlns:p14="http://schemas.microsoft.com/office/powerpoint/2010/main" val="2554977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z="4000" dirty="0" smtClean="0">
                <a:solidFill>
                  <a:schemeClr val="accent2">
                    <a:lumMod val="75000"/>
                  </a:schemeClr>
                </a:solidFill>
              </a:rPr>
              <a:t>Refeições Principais</a:t>
            </a:r>
            <a:endParaRPr lang="pt-PT" sz="4000" dirty="0">
              <a:solidFill>
                <a:schemeClr val="accent2">
                  <a:lumMod val="75000"/>
                </a:schemeClr>
              </a:solidFill>
            </a:endParaRPr>
          </a:p>
        </p:txBody>
      </p:sp>
      <p:sp>
        <p:nvSpPr>
          <p:cNvPr id="3" name="Marcador de Posição de Conteúdo 2"/>
          <p:cNvSpPr>
            <a:spLocks noGrp="1"/>
          </p:cNvSpPr>
          <p:nvPr>
            <p:ph idx="1"/>
          </p:nvPr>
        </p:nvSpPr>
        <p:spPr/>
        <p:txBody>
          <a:bodyPr>
            <a:normAutofit/>
          </a:bodyPr>
          <a:lstStyle/>
          <a:p>
            <a:pPr marL="0" indent="0">
              <a:buNone/>
            </a:pPr>
            <a:r>
              <a:rPr lang="pt-PT" sz="4000" dirty="0" smtClean="0"/>
              <a:t>Tipos:</a:t>
            </a:r>
            <a:endParaRPr lang="pt-PT" sz="2000" dirty="0" smtClean="0"/>
          </a:p>
          <a:p>
            <a:pPr marL="0" indent="0">
              <a:buNone/>
            </a:pPr>
            <a:r>
              <a:rPr lang="pt-PT" sz="2000" dirty="0" smtClean="0"/>
              <a:t>-pequeno-almoço </a:t>
            </a:r>
            <a:r>
              <a:rPr lang="pt-PT" sz="2000" dirty="0" smtClean="0"/>
              <a:t>ou </a:t>
            </a:r>
            <a:r>
              <a:rPr lang="pt-PT" sz="2000" dirty="0"/>
              <a:t>(</a:t>
            </a:r>
            <a:r>
              <a:rPr lang="pt-PT" sz="2000" dirty="0" smtClean="0"/>
              <a:t>Café </a:t>
            </a:r>
            <a:r>
              <a:rPr lang="pt-PT" sz="2000" dirty="0"/>
              <a:t>da </a:t>
            </a:r>
            <a:r>
              <a:rPr lang="pt-PT" sz="2000" dirty="0" smtClean="0"/>
              <a:t>manhã</a:t>
            </a:r>
            <a:r>
              <a:rPr lang="pt-PT" sz="2000" dirty="0" smtClean="0"/>
              <a:t>)</a:t>
            </a:r>
            <a:endParaRPr lang="pt-PT" sz="2000" dirty="0" smtClean="0"/>
          </a:p>
          <a:p>
            <a:pPr marL="0" indent="0">
              <a:buNone/>
            </a:pPr>
            <a:r>
              <a:rPr lang="pt-PT" sz="2000" dirty="0" smtClean="0"/>
              <a:t>-Brunch</a:t>
            </a:r>
          </a:p>
          <a:p>
            <a:pPr marL="0" indent="0">
              <a:buNone/>
            </a:pPr>
            <a:r>
              <a:rPr lang="pt-PT" sz="2000" dirty="0" smtClean="0"/>
              <a:t>-Almoço</a:t>
            </a:r>
          </a:p>
          <a:p>
            <a:pPr marL="0" indent="0">
              <a:buNone/>
            </a:pPr>
            <a:r>
              <a:rPr lang="pt-PT" sz="2000" dirty="0" smtClean="0"/>
              <a:t>-Lanche</a:t>
            </a:r>
          </a:p>
          <a:p>
            <a:pPr marL="0" indent="0">
              <a:buNone/>
            </a:pPr>
            <a:r>
              <a:rPr lang="pt-PT" sz="2000" dirty="0" smtClean="0"/>
              <a:t>-Jantar</a:t>
            </a:r>
          </a:p>
          <a:p>
            <a:pPr marL="0" indent="0">
              <a:buNone/>
            </a:pPr>
            <a:r>
              <a:rPr lang="pt-PT" sz="2000" dirty="0" smtClean="0"/>
              <a:t>-Sobremesa</a:t>
            </a:r>
          </a:p>
          <a:p>
            <a:pPr marL="0" indent="0">
              <a:buNone/>
            </a:pPr>
            <a:r>
              <a:rPr lang="pt-PT" sz="2000" dirty="0" smtClean="0"/>
              <a:t>-Ceia</a:t>
            </a:r>
            <a:endParaRPr lang="pt-PT" sz="4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852936"/>
            <a:ext cx="4381500" cy="3286125"/>
          </a:xfrm>
          <a:prstGeom prst="rect">
            <a:avLst/>
          </a:prstGeom>
        </p:spPr>
      </p:pic>
    </p:spTree>
    <p:extLst>
      <p:ext uri="{BB962C8B-B14F-4D97-AF65-F5344CB8AC3E}">
        <p14:creationId xmlns:p14="http://schemas.microsoft.com/office/powerpoint/2010/main" val="241859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a:xfrm>
            <a:off x="395536" y="1628800"/>
            <a:ext cx="8229600" cy="4525963"/>
          </a:xfrm>
        </p:spPr>
        <p:txBody>
          <a:bodyPr>
            <a:normAutofit/>
          </a:bodyPr>
          <a:lstStyle/>
          <a:p>
            <a:pPr marL="0" indent="0">
              <a:buNone/>
            </a:pPr>
            <a:r>
              <a:rPr lang="pt-PT" dirty="0" smtClean="0">
                <a:solidFill>
                  <a:schemeClr val="accent2">
                    <a:lumMod val="75000"/>
                  </a:schemeClr>
                </a:solidFill>
              </a:rPr>
              <a:t>Regional/Minho</a:t>
            </a:r>
            <a:r>
              <a:rPr lang="pt-PT" dirty="0" smtClean="0"/>
              <a:t>- </a:t>
            </a:r>
            <a:r>
              <a:rPr lang="pt-PT" sz="2200" dirty="0" smtClean="0"/>
              <a:t>Uma refeição típica do Minho pode ser muito variada. Legumes saborosos, carnes de animais criados em casa ou lampreia pescada pelos locais são usados num sem número de pratos, ladeados por sobremesas de receitas conventuais de doçaria regional e o acompanhamento do bom vinho verde. Nesta região verde e cheia de tradição pode-se comer um delicioso bacalhau à minhota, as famosas papas de sarrabulho acompanhadas de rojões, o cozido à portuguesa assim como um delicioso arroz doce, aletria, sonhos e pão-de-ló.</a:t>
            </a:r>
          </a:p>
          <a:p>
            <a:pPr marL="0" indent="0">
              <a:buNone/>
            </a:pPr>
            <a:endParaRPr lang="pt-PT" sz="3100" dirty="0" smtClean="0"/>
          </a:p>
          <a:p>
            <a:pPr marL="0" indent="0">
              <a:buNone/>
            </a:pPr>
            <a:endParaRPr lang="pt-PT" sz="3100" dirty="0"/>
          </a:p>
        </p:txBody>
      </p:sp>
    </p:spTree>
    <p:extLst>
      <p:ext uri="{BB962C8B-B14F-4D97-AF65-F5344CB8AC3E}">
        <p14:creationId xmlns:p14="http://schemas.microsoft.com/office/powerpoint/2010/main" val="124964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p:txBody>
          <a:bodyPr/>
          <a:lstStyle/>
          <a:p>
            <a:pPr marL="0" indent="0">
              <a:buNone/>
            </a:pPr>
            <a:r>
              <a:rPr lang="pt-PT" dirty="0" smtClean="0"/>
              <a:t>Papas de Sarrabulho à Moda de Braga</a:t>
            </a:r>
          </a:p>
          <a:p>
            <a:pPr marL="0" indent="0">
              <a:buNone/>
            </a:pPr>
            <a:endParaRPr lang="pt-PT" dirty="0" smtClean="0"/>
          </a:p>
          <a:p>
            <a:pPr marL="0" indent="0">
              <a:buNone/>
            </a:pPr>
            <a:r>
              <a:rPr lang="pt-PT" dirty="0" smtClean="0"/>
              <a:t> </a:t>
            </a:r>
          </a:p>
          <a:p>
            <a:pPr marL="0" indent="0">
              <a:buNone/>
            </a:pPr>
            <a:endParaRPr lang="pt-PT" dirty="0" smtClean="0"/>
          </a:p>
          <a:p>
            <a:pPr marL="0" indent="0">
              <a:buNone/>
            </a:pPr>
            <a:endParaRPr lang="pt-PT" dirty="0" smtClean="0"/>
          </a:p>
          <a:p>
            <a:pPr marL="0" indent="0">
              <a:buNone/>
            </a:pP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564904"/>
            <a:ext cx="5372100" cy="3000375"/>
          </a:xfrm>
          <a:prstGeom prst="rect">
            <a:avLst/>
          </a:prstGeom>
        </p:spPr>
      </p:pic>
    </p:spTree>
    <p:extLst>
      <p:ext uri="{BB962C8B-B14F-4D97-AF65-F5344CB8AC3E}">
        <p14:creationId xmlns:p14="http://schemas.microsoft.com/office/powerpoint/2010/main" val="152830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p:txBody>
          <a:bodyPr/>
          <a:lstStyle/>
          <a:p>
            <a:pPr marL="0" indent="0" algn="ctr">
              <a:buNone/>
            </a:pPr>
            <a:r>
              <a:rPr lang="pt-PT" dirty="0" smtClean="0"/>
              <a:t>Rojões à Minhota</a:t>
            </a:r>
          </a:p>
          <a:p>
            <a:pPr marL="0" indent="0">
              <a:buNone/>
            </a:pP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708920"/>
            <a:ext cx="4837503" cy="3265314"/>
          </a:xfrm>
          <a:prstGeom prst="rect">
            <a:avLst/>
          </a:prstGeom>
        </p:spPr>
      </p:pic>
    </p:spTree>
    <p:extLst>
      <p:ext uri="{BB962C8B-B14F-4D97-AF65-F5344CB8AC3E}">
        <p14:creationId xmlns:p14="http://schemas.microsoft.com/office/powerpoint/2010/main" val="94050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p:txBody>
          <a:bodyPr/>
          <a:lstStyle/>
          <a:p>
            <a:pPr marL="0" indent="0" algn="ctr">
              <a:buNone/>
            </a:pPr>
            <a:r>
              <a:rPr lang="pt-PT" dirty="0" smtClean="0"/>
              <a:t> Cavaca Minhota</a:t>
            </a:r>
          </a:p>
          <a:p>
            <a:pPr marL="0" indent="0">
              <a:buNone/>
            </a:pPr>
            <a:endParaRPr lang="pt-PT"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97476"/>
            <a:ext cx="5340085" cy="4005064"/>
          </a:xfrm>
          <a:prstGeom prst="rect">
            <a:avLst/>
          </a:prstGeom>
        </p:spPr>
      </p:pic>
    </p:spTree>
    <p:extLst>
      <p:ext uri="{BB962C8B-B14F-4D97-AF65-F5344CB8AC3E}">
        <p14:creationId xmlns:p14="http://schemas.microsoft.com/office/powerpoint/2010/main" val="4485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2">
                    <a:lumMod val="75000"/>
                  </a:schemeClr>
                </a:solidFill>
              </a:rPr>
              <a:t>Refeições Principais</a:t>
            </a:r>
            <a:endParaRPr lang="pt-PT" dirty="0">
              <a:solidFill>
                <a:schemeClr val="accent2">
                  <a:lumMod val="75000"/>
                </a:schemeClr>
              </a:solidFill>
            </a:endParaRPr>
          </a:p>
        </p:txBody>
      </p:sp>
      <p:sp>
        <p:nvSpPr>
          <p:cNvPr id="3" name="Marcador de Posição de Conteúdo 2"/>
          <p:cNvSpPr>
            <a:spLocks noGrp="1"/>
          </p:cNvSpPr>
          <p:nvPr>
            <p:ph idx="1"/>
          </p:nvPr>
        </p:nvSpPr>
        <p:spPr/>
        <p:txBody>
          <a:bodyPr>
            <a:normAutofit/>
          </a:bodyPr>
          <a:lstStyle/>
          <a:p>
            <a:pPr marL="0" indent="0">
              <a:buNone/>
            </a:pPr>
            <a:r>
              <a:rPr lang="pt-PT" dirty="0" smtClean="0">
                <a:solidFill>
                  <a:schemeClr val="accent2">
                    <a:lumMod val="75000"/>
                  </a:schemeClr>
                </a:solidFill>
              </a:rPr>
              <a:t>Refeições Nacionais</a:t>
            </a:r>
            <a:r>
              <a:rPr lang="pt-PT" dirty="0" smtClean="0"/>
              <a:t>:</a:t>
            </a:r>
          </a:p>
          <a:p>
            <a:pPr marL="0" indent="0">
              <a:buNone/>
            </a:pPr>
            <a:r>
              <a:rPr lang="pt-PT" dirty="0" smtClean="0"/>
              <a:t>-Bacalhau à </a:t>
            </a:r>
            <a:r>
              <a:rPr lang="pt-PT" dirty="0" err="1" smtClean="0"/>
              <a:t>brás</a:t>
            </a:r>
            <a:r>
              <a:rPr lang="pt-PT" dirty="0" smtClean="0"/>
              <a:t>: </a:t>
            </a:r>
            <a:r>
              <a:rPr lang="pt-PT" sz="2000" dirty="0" smtClean="0"/>
              <a:t>O processo de criação de pratos de bacalhau pode ser extremamente criativo. Por exemplo, se salteares bacalhau desfiado com cebola e batata palha e lhes adicionares azeitonas e salsa, o resultado chama-se bacalhau à Brás. Por ser tão saboroso e fácil de cozinhar, a sua fama não é surpresa nenhuma.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933056"/>
            <a:ext cx="4283968" cy="2466106"/>
          </a:xfrm>
          <a:prstGeom prst="rect">
            <a:avLst/>
          </a:prstGeom>
        </p:spPr>
      </p:pic>
    </p:spTree>
    <p:extLst>
      <p:ext uri="{BB962C8B-B14F-4D97-AF65-F5344CB8AC3E}">
        <p14:creationId xmlns:p14="http://schemas.microsoft.com/office/powerpoint/2010/main" val="10094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287</Words>
  <Application>Microsoft Office PowerPoint</Application>
  <PresentationFormat>Apresentação no Ecrã (4:3)</PresentationFormat>
  <Paragraphs>42</Paragraphs>
  <Slides>11</Slides>
  <Notes>0</Notes>
  <HiddenSlides>0</HiddenSlides>
  <MMClips>0</MMClips>
  <ScaleCrop>false</ScaleCrop>
  <HeadingPairs>
    <vt:vector size="4" baseType="variant">
      <vt:variant>
        <vt:lpstr>Tema</vt:lpstr>
      </vt:variant>
      <vt:variant>
        <vt:i4>1</vt:i4>
      </vt:variant>
      <vt:variant>
        <vt:lpstr>Títulos dos diapositivos</vt:lpstr>
      </vt:variant>
      <vt:variant>
        <vt:i4>11</vt:i4>
      </vt:variant>
    </vt:vector>
  </HeadingPairs>
  <TitlesOfParts>
    <vt:vector size="12" baseType="lpstr">
      <vt:lpstr>Tema do Office</vt:lpstr>
      <vt:lpstr>Apresentação do PowerPoint</vt:lpstr>
      <vt:lpstr>Refeições Principais </vt:lpstr>
      <vt:lpstr>Refeições Principais </vt:lpstr>
      <vt:lpstr>Refeições Principais</vt:lpstr>
      <vt:lpstr>Refeições Principais</vt:lpstr>
      <vt:lpstr>Refeições Principais</vt:lpstr>
      <vt:lpstr>Refeições Principais</vt:lpstr>
      <vt:lpstr>Refeições Principais</vt:lpstr>
      <vt:lpstr>Refeições Principais</vt:lpstr>
      <vt:lpstr>Refeições Principais</vt:lpstr>
      <vt:lpstr>Refeições Principais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Trabalho de pesquisa</dc:title>
  <dc:creator>aluno</dc:creator>
  <cp:lastModifiedBy>Utilizador</cp:lastModifiedBy>
  <cp:revision>11</cp:revision>
  <dcterms:created xsi:type="dcterms:W3CDTF">2016-11-23T08:55:26Z</dcterms:created>
  <dcterms:modified xsi:type="dcterms:W3CDTF">2017-05-17T15:31:04Z</dcterms:modified>
</cp:coreProperties>
</file>