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941E5C0-0DC1-43E8-BC04-FD4AF2D3161F}" type="datetimeFigureOut">
              <a:rPr lang="pt-PT" smtClean="0"/>
              <a:t>08-10-2018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8C9E4E07-F875-4043-ABAF-F33A86E97560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Cozinha 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Esquema de cozinha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463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t-PT" dirty="0"/>
              <a:t>Como vimos, a planta da casa é feita por um </a:t>
            </a:r>
            <a:r>
              <a:rPr lang="pt-PT" dirty="0" err="1"/>
              <a:t>arquiteto</a:t>
            </a:r>
            <a:r>
              <a:rPr lang="pt-PT" dirty="0"/>
              <a:t>, que conhece todas as medidas técnicas necessárias para obra. Mas ela pode ser feita com base em ideias e modelos que os futuros moradores desejam para seu imóvel, que podem ser rabiscados em um caderno, ou impressos </a:t>
            </a:r>
            <a:r>
              <a:rPr lang="pt-PT" dirty="0" err="1"/>
              <a:t>diretamente</a:t>
            </a:r>
            <a:r>
              <a:rPr lang="pt-PT" dirty="0"/>
              <a:t> da internet.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pt-PT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t-PT" dirty="0"/>
              <a:t>E um destes modelos, que pode ser feito com mais cuidado é a planta da cozinha, já que a cozinha é um dos </a:t>
            </a:r>
            <a:r>
              <a:rPr lang="pt-PT" dirty="0" err="1"/>
              <a:t>cômodos</a:t>
            </a:r>
            <a:r>
              <a:rPr lang="pt-PT" dirty="0"/>
              <a:t> mais importantes do imóvel, e por isso merece uma atenção mais especial.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 planta da cozinha simples</a:t>
            </a:r>
          </a:p>
        </p:txBody>
      </p:sp>
    </p:spTree>
    <p:extLst>
      <p:ext uri="{BB962C8B-B14F-4D97-AF65-F5344CB8AC3E}">
        <p14:creationId xmlns:p14="http://schemas.microsoft.com/office/powerpoint/2010/main" val="146454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foto da planta de cozinha </a:t>
            </a:r>
            <a:endParaRPr lang="pt-PT" dirty="0"/>
          </a:p>
        </p:txBody>
      </p:sp>
      <p:pic>
        <p:nvPicPr>
          <p:cNvPr id="6" name="Marcador de Posição de Conteúdo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16832"/>
            <a:ext cx="6192688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230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sz="quarter" idx="13"/>
          </p:nvPr>
        </p:nvSpPr>
        <p:spPr>
          <a:xfrm>
            <a:off x="467544" y="1988840"/>
            <a:ext cx="8229600" cy="4075176"/>
          </a:xfrm>
        </p:spPr>
        <p:txBody>
          <a:bodyPr/>
          <a:lstStyle/>
          <a:p>
            <a:pPr algn="l"/>
            <a:r>
              <a:rPr lang="pt-PT" sz="2400" dirty="0" smtClean="0"/>
              <a:t>Definições de plantas de cozinha:</a:t>
            </a:r>
          </a:p>
          <a:p>
            <a:pPr algn="l"/>
            <a:r>
              <a:rPr lang="pt-PT" sz="2400" dirty="0" smtClean="0"/>
              <a:t> Numa planta de cozinha a vários espaços para fazer carne e peixe, também a sítio para lavar a loiça toda ,  preparação de pratos e preparação das ementas.</a:t>
            </a:r>
          </a:p>
          <a:p>
            <a:pPr algn="l"/>
            <a:endParaRPr lang="pt-PT" sz="2400" dirty="0"/>
          </a:p>
          <a:p>
            <a:pPr algn="l"/>
            <a:endParaRPr lang="pt-PT" sz="2400" dirty="0" smtClean="0"/>
          </a:p>
          <a:p>
            <a:pPr algn="l"/>
            <a:endParaRPr lang="pt-PT" dirty="0"/>
          </a:p>
          <a:p>
            <a:pPr algn="l"/>
            <a:endParaRPr lang="pt-PT" dirty="0" smtClean="0"/>
          </a:p>
          <a:p>
            <a:pPr algn="l"/>
            <a:endParaRPr lang="pt-PT" dirty="0"/>
          </a:p>
          <a:p>
            <a:pPr algn="l"/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920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4824"/>
            <a:ext cx="3960440" cy="21697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Plantas de cozinha de hoje em dia: </a:t>
            </a: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060848"/>
            <a:ext cx="3960440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960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PT" dirty="0" smtClean="0"/>
              <a:t>JOÃO CRISTÓVÃO Nº10</a:t>
            </a:r>
          </a:p>
          <a:p>
            <a:r>
              <a:rPr lang="pt-PT" dirty="0" smtClean="0"/>
              <a:t>HENRIQUE </a:t>
            </a:r>
            <a:r>
              <a:rPr lang="pt-PT" smtClean="0"/>
              <a:t>PESTANA Nº9</a:t>
            </a:r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798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34</TotalTime>
  <Words>162</Words>
  <Application>Microsoft Office PowerPoint</Application>
  <PresentationFormat>Apresentação no Ecrã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BlackTie</vt:lpstr>
      <vt:lpstr>Esquema de cozinha </vt:lpstr>
      <vt:lpstr>A planta da cozinha simples</vt:lpstr>
      <vt:lpstr>foto da planta de cozinha </vt:lpstr>
      <vt:lpstr>Apresentação do PowerPoint</vt:lpstr>
      <vt:lpstr>Plantas de cozinha de hoje em dia: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de cozinha</dc:title>
  <dc:creator>Henrique Miguel Gomes Pestana</dc:creator>
  <cp:lastModifiedBy>Antonio Ausgusto Silva. Silva Barreto</cp:lastModifiedBy>
  <cp:revision>3</cp:revision>
  <dcterms:created xsi:type="dcterms:W3CDTF">2018-10-08T13:03:41Z</dcterms:created>
  <dcterms:modified xsi:type="dcterms:W3CDTF">2018-10-08T14:42:31Z</dcterms:modified>
</cp:coreProperties>
</file>