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ctângulo de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  <p:sp>
        <p:nvSpPr>
          <p:cNvPr id="12" name="Marcador de Posição do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Rec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9" name="Marcador de Posição d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Marcador de Posição do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3" name="Marcador de Posição d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P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ctângulo de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6C10061-0C12-40DF-8D0E-B1E0622A3A1F}" type="datetimeFigureOut">
              <a:rPr lang="pt-PT" smtClean="0"/>
              <a:t>14-01-2019</a:t>
            </a:fld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80F0B61-52CB-4251-AF9D-DB7296E1CD7B}" type="slidenum">
              <a:rPr lang="pt-PT" smtClean="0"/>
              <a:t>‹nº›</a:t>
            </a:fld>
            <a:endParaRPr lang="pt-PT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Iluminação no Restaurante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56161" y="5105400"/>
            <a:ext cx="6560234" cy="1752600"/>
          </a:xfrm>
        </p:spPr>
        <p:txBody>
          <a:bodyPr>
            <a:normAutofit fontScale="92500" lnSpcReduction="10000"/>
          </a:bodyPr>
          <a:lstStyle/>
          <a:p>
            <a:r>
              <a:rPr lang="pt-PT" dirty="0" err="1" smtClean="0"/>
              <a:t>Mauricio</a:t>
            </a:r>
            <a:r>
              <a:rPr lang="pt-PT" dirty="0" smtClean="0"/>
              <a:t> Lira Nº15</a:t>
            </a:r>
          </a:p>
          <a:p>
            <a:r>
              <a:rPr lang="pt-PT" dirty="0" smtClean="0"/>
              <a:t>António Laranjeira N 3</a:t>
            </a:r>
          </a:p>
          <a:p>
            <a:r>
              <a:rPr lang="pt-PT" dirty="0" err="1" smtClean="0"/>
              <a:t>Dhurba</a:t>
            </a:r>
            <a:r>
              <a:rPr lang="pt-PT" dirty="0" smtClean="0"/>
              <a:t> </a:t>
            </a:r>
            <a:r>
              <a:rPr lang="pt-PT" dirty="0" err="1" smtClean="0"/>
              <a:t>Thapa</a:t>
            </a:r>
            <a:r>
              <a:rPr lang="pt-PT" dirty="0" smtClean="0"/>
              <a:t> Nº </a:t>
            </a:r>
          </a:p>
          <a:p>
            <a:r>
              <a:rPr lang="pt-PT" dirty="0" smtClean="0"/>
              <a:t>João </a:t>
            </a:r>
            <a:r>
              <a:rPr lang="pt-PT" dirty="0" err="1" smtClean="0"/>
              <a:t>Cristovão</a:t>
            </a:r>
            <a:r>
              <a:rPr lang="pt-PT" dirty="0" smtClean="0"/>
              <a:t> Nº 10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28144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Iluminação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PT" dirty="0"/>
              <a:t>Para que um restaurante </a:t>
            </a:r>
            <a:r>
              <a:rPr lang="pt-PT" dirty="0" smtClean="0"/>
              <a:t>a </a:t>
            </a:r>
            <a:r>
              <a:rPr lang="pt-PT" dirty="0"/>
              <a:t>serem analisados pelos clientes. A decoração, o atendimento, o cardápio, a experiência </a:t>
            </a:r>
            <a:r>
              <a:rPr lang="pt-PT" dirty="0" err="1"/>
              <a:t>gastronômica</a:t>
            </a:r>
            <a:r>
              <a:rPr lang="pt-PT" dirty="0"/>
              <a:t> e, quer o consumidor perceba, ou não, a iluminação do ambiente. Além de cumprir sua função básica, uma boa iluminação para restaurantes vai, sem dúvidas, contribuir para a impressão que o cliente terá do seu estabelecimento.</a:t>
            </a:r>
          </a:p>
          <a:p>
            <a:endParaRPr lang="pt-PT" dirty="0"/>
          </a:p>
          <a:p>
            <a:pPr marL="0" indent="0">
              <a:buNone/>
            </a:pPr>
            <a:r>
              <a:rPr lang="pt-PT" dirty="0"/>
              <a:t>Além de ter o poder de atrair as pessoas para o restaurante, uma iluminação adequada pode influenciar no tempo de permanência delas. Além disso, ela pode também influenciar no aspecto da comida e na atmosfera do local, intensificando cores, reproduzindo texturas e agradando os olhos do cliente</a:t>
            </a:r>
            <a:r>
              <a:rPr lang="pt-PT" dirty="0" smtClean="0"/>
              <a:t>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102124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Iluminação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PT" dirty="0"/>
              <a:t>As lâmpadas não tem como função exclusiva iluminar o ambiente.  Elas têm também o poder de criar contrastes no seu espaço. Para não deixar a sua iluminação pobre, sem nada de especial, é importar apostar em diferentes intensidades de luz. A combinação entre luz e sombra é um bom exemplo para estudar em seu </a:t>
            </a:r>
            <a:r>
              <a:rPr lang="pt-PT" dirty="0" err="1"/>
              <a:t>projeto</a:t>
            </a:r>
            <a:r>
              <a:rPr lang="pt-PT" dirty="0"/>
              <a:t>.</a:t>
            </a:r>
          </a:p>
          <a:p>
            <a:endParaRPr lang="pt-PT" dirty="0"/>
          </a:p>
          <a:p>
            <a:pPr marL="0" indent="0">
              <a:buNone/>
            </a:pPr>
            <a:r>
              <a:rPr lang="pt-PT" dirty="0"/>
              <a:t>Já ao combinar esses  tipos de iluminação, mesclando pontos focais com iluminação </a:t>
            </a:r>
            <a:r>
              <a:rPr lang="pt-PT" dirty="0" err="1"/>
              <a:t>indireta</a:t>
            </a:r>
            <a:r>
              <a:rPr lang="pt-PT" dirty="0"/>
              <a:t>, você consegue realçar detalhes, seja da decoração, da mesa onde são servidos os pratos ou para ajudar na </a:t>
            </a:r>
            <a:r>
              <a:rPr lang="pt-PT" dirty="0" err="1"/>
              <a:t>setorização</a:t>
            </a:r>
            <a:r>
              <a:rPr lang="pt-PT" dirty="0"/>
              <a:t> do espaço. É importante também usar a iluminação para restaurantes mais natural e de maneira inteligente – além de compor o ambiente, pode ajudar na economia da conta de </a:t>
            </a:r>
            <a:r>
              <a:rPr lang="pt-PT" dirty="0" smtClean="0"/>
              <a:t>luz</a:t>
            </a:r>
            <a:r>
              <a:rPr lang="pt-P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1246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/>
              <a:t>Sensações e estímulos provocados pela luz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/>
              <a:t>Nos bares e restaurantes, a atmosfera criada pela iluminação é tão importante quanto o cardápio. Além de sua função principal, que é mostrar com clareza alimentos e cores, ela invariavelmente contribui com a impressão que as pessoas tem sobre o lugar, seja ela positiva ou não, ao criar ambientações diversas: dramática, convidativa, relaxante, depressiva, interessante ou mesmo aborrecida.</a:t>
            </a:r>
          </a:p>
        </p:txBody>
      </p:sp>
    </p:spTree>
    <p:extLst>
      <p:ext uri="{BB962C8B-B14F-4D97-AF65-F5344CB8AC3E}">
        <p14:creationId xmlns:p14="http://schemas.microsoft.com/office/powerpoint/2010/main" val="3131381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A importância da iluminação no restaurante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PT" dirty="0"/>
              <a:t>A iluminação influencia muito em nosso comportamento incidindo sobre nossa percepção visual e espacial. Um espaço mais bem iluminado tende a parecer maior e mais aconchegante. A iluminação também costuma influenciar a percepção que temos da marca, da comida e até a permanência de um cliente dentro do estabelecimento. Por isso, </a:t>
            </a:r>
            <a:r>
              <a:rPr lang="pt-PT" dirty="0" err="1"/>
              <a:t>projetar</a:t>
            </a:r>
            <a:r>
              <a:rPr lang="pt-PT" dirty="0"/>
              <a:t> a iluminação, aliando-a ao </a:t>
            </a:r>
            <a:r>
              <a:rPr lang="pt-PT" dirty="0" err="1"/>
              <a:t>projeto</a:t>
            </a:r>
            <a:r>
              <a:rPr lang="pt-PT" dirty="0"/>
              <a:t> de </a:t>
            </a:r>
            <a:r>
              <a:rPr lang="pt-PT" dirty="0" err="1"/>
              <a:t>arquitetura</a:t>
            </a:r>
            <a:r>
              <a:rPr lang="pt-PT" dirty="0"/>
              <a:t> e decoração do ambiente pode ser fundamental para o sucesso do estabelecimento.</a:t>
            </a:r>
          </a:p>
          <a:p>
            <a:endParaRPr lang="pt-PT" dirty="0"/>
          </a:p>
          <a:p>
            <a:pPr marL="0" indent="0">
              <a:buNone/>
            </a:pPr>
            <a:r>
              <a:rPr lang="pt-PT" dirty="0"/>
              <a:t>Para </a:t>
            </a:r>
            <a:r>
              <a:rPr lang="pt-PT" dirty="0" err="1"/>
              <a:t>projetar</a:t>
            </a:r>
            <a:r>
              <a:rPr lang="pt-PT" dirty="0"/>
              <a:t> uma iluminação inteligente e </a:t>
            </a:r>
            <a:r>
              <a:rPr lang="pt-PT" dirty="0" err="1"/>
              <a:t>atrativa</a:t>
            </a:r>
            <a:r>
              <a:rPr lang="pt-PT" dirty="0"/>
              <a:t> não basta levar em conta apenas o espaço, também será preciso ter conhecimento do </a:t>
            </a:r>
            <a:r>
              <a:rPr lang="pt-PT" dirty="0" err="1"/>
              <a:t>projeto</a:t>
            </a:r>
            <a:r>
              <a:rPr lang="pt-PT" dirty="0"/>
              <a:t> culinário do restaurante como um todo. Tão importante quanto o ambiente é valorizar as refeições que serão servidas nele. Todos esses detalhes irão ajudar a construir um espaço interessante com uma iluminação perfeita.</a:t>
            </a:r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05583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Video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https://</a:t>
            </a:r>
            <a:r>
              <a:rPr lang="pt-PT" dirty="0" smtClean="0"/>
              <a:t>www.arquiled.com/sic-destaca-lideranca-da-arquiled-em-iluminacao-publica-intel.pt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65989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Fundiçã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52</TotalTime>
  <Words>491</Words>
  <Application>Microsoft Office PowerPoint</Application>
  <PresentationFormat>Apresentação no Ecrã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Fundição</vt:lpstr>
      <vt:lpstr>Iluminação no Restaurante</vt:lpstr>
      <vt:lpstr>Iluminação</vt:lpstr>
      <vt:lpstr>Iluminação</vt:lpstr>
      <vt:lpstr>Sensações e estímulos provocados pela luz</vt:lpstr>
      <vt:lpstr>A importância da iluminação no restaurante</vt:lpstr>
      <vt:lpstr>Video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Iluminação no Restaurante</dc:title>
  <dc:creator>Mauricio Lira Barroso</dc:creator>
  <cp:lastModifiedBy>Mauricio Lira Barroso</cp:lastModifiedBy>
  <cp:revision>7</cp:revision>
  <dcterms:created xsi:type="dcterms:W3CDTF">2019-01-14T13:56:34Z</dcterms:created>
  <dcterms:modified xsi:type="dcterms:W3CDTF">2019-01-14T14:49:06Z</dcterms:modified>
</cp:coreProperties>
</file>