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42B2-43F6-4220-B1C7-B596047C1819}" type="datetimeFigureOut">
              <a:rPr lang="pt-PT" smtClean="0"/>
              <a:t>14-01-2019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6F60-5DBA-462A-9C96-A620FD881F0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42B2-43F6-4220-B1C7-B596047C1819}" type="datetimeFigureOut">
              <a:rPr lang="pt-PT" smtClean="0"/>
              <a:t>14-01-2019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6F60-5DBA-462A-9C96-A620FD881F0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42B2-43F6-4220-B1C7-B596047C1819}" type="datetimeFigureOut">
              <a:rPr lang="pt-PT" smtClean="0"/>
              <a:t>14-01-2019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6F60-5DBA-462A-9C96-A620FD881F0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42B2-43F6-4220-B1C7-B596047C1819}" type="datetimeFigureOut">
              <a:rPr lang="pt-PT" smtClean="0"/>
              <a:t>14-01-2019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6F60-5DBA-462A-9C96-A620FD881F0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42B2-43F6-4220-B1C7-B596047C1819}" type="datetimeFigureOut">
              <a:rPr lang="pt-PT" smtClean="0"/>
              <a:t>14-01-2019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6F60-5DBA-462A-9C96-A620FD881F0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42B2-43F6-4220-B1C7-B596047C1819}" type="datetimeFigureOut">
              <a:rPr lang="pt-PT" smtClean="0"/>
              <a:t>14-01-2019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6F60-5DBA-462A-9C96-A620FD881F0C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42B2-43F6-4220-B1C7-B596047C1819}" type="datetimeFigureOut">
              <a:rPr lang="pt-PT" smtClean="0"/>
              <a:t>14-01-2019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6F60-5DBA-462A-9C96-A620FD881F0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42B2-43F6-4220-B1C7-B596047C1819}" type="datetimeFigureOut">
              <a:rPr lang="pt-PT" smtClean="0"/>
              <a:t>14-01-2019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6F60-5DBA-462A-9C96-A620FD881F0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42B2-43F6-4220-B1C7-B596047C1819}" type="datetimeFigureOut">
              <a:rPr lang="pt-PT" smtClean="0"/>
              <a:t>14-01-2019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6F60-5DBA-462A-9C96-A620FD881F0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42B2-43F6-4220-B1C7-B596047C1819}" type="datetimeFigureOut">
              <a:rPr lang="pt-PT" smtClean="0"/>
              <a:t>14-01-2019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FE6F60-5DBA-462A-9C96-A620FD881F0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42B2-43F6-4220-B1C7-B596047C1819}" type="datetimeFigureOut">
              <a:rPr lang="pt-PT" smtClean="0"/>
              <a:t>14-01-2019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6F60-5DBA-462A-9C96-A620FD881F0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5BB42B2-43F6-4220-B1C7-B596047C1819}" type="datetimeFigureOut">
              <a:rPr lang="pt-PT" smtClean="0"/>
              <a:t>14-01-2019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DFE6F60-5DBA-462A-9C96-A620FD881F0C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Maquinas e equipamentos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97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                             Índice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1.  Capa</a:t>
            </a:r>
          </a:p>
          <a:p>
            <a:r>
              <a:rPr lang="pt-PT" dirty="0" smtClean="0"/>
              <a:t>3. </a:t>
            </a:r>
            <a:r>
              <a:rPr lang="pt-PT" dirty="0"/>
              <a:t>Maquinas e equipamentos na área de Armazenagem </a:t>
            </a:r>
            <a:endParaRPr lang="pt-PT" dirty="0" smtClean="0"/>
          </a:p>
          <a:p>
            <a:r>
              <a:rPr lang="pt-PT" dirty="0" smtClean="0"/>
              <a:t>4. </a:t>
            </a:r>
            <a:r>
              <a:rPr lang="pt-PT" dirty="0"/>
              <a:t>Maquinas e equipamentos na Área de preparação </a:t>
            </a:r>
            <a:endParaRPr lang="pt-PT" dirty="0" smtClean="0"/>
          </a:p>
          <a:p>
            <a:r>
              <a:rPr lang="pt-PT" dirty="0" smtClean="0"/>
              <a:t>5. </a:t>
            </a:r>
            <a:r>
              <a:rPr lang="pt-PT" dirty="0"/>
              <a:t>Maquinas e equipamentos na Área de preparação </a:t>
            </a:r>
            <a:endParaRPr lang="pt-PT" dirty="0" smtClean="0"/>
          </a:p>
          <a:p>
            <a:r>
              <a:rPr lang="pt-PT" dirty="0" smtClean="0"/>
              <a:t>6. </a:t>
            </a:r>
            <a:r>
              <a:rPr lang="pt-PT" dirty="0"/>
              <a:t>Maquinas e equipamentos na Área de preparação </a:t>
            </a:r>
            <a:r>
              <a:rPr lang="pt-PT" dirty="0" smtClean="0"/>
              <a:t>(</a:t>
            </a:r>
            <a:r>
              <a:rPr lang="pt-PT" dirty="0" err="1" smtClean="0"/>
              <a:t>continuaçao</a:t>
            </a:r>
            <a:r>
              <a:rPr lang="pt-PT" dirty="0" smtClean="0"/>
              <a:t>)</a:t>
            </a:r>
          </a:p>
          <a:p>
            <a:r>
              <a:rPr lang="pt-PT" dirty="0" smtClean="0"/>
              <a:t>7. </a:t>
            </a:r>
            <a:r>
              <a:rPr lang="pt-PT" dirty="0"/>
              <a:t>Maquinas e equipamentos na Área de Confecção </a:t>
            </a:r>
            <a:endParaRPr lang="pt-PT" dirty="0" smtClean="0"/>
          </a:p>
          <a:p>
            <a:r>
              <a:rPr lang="pt-PT" dirty="0" smtClean="0"/>
              <a:t>8. </a:t>
            </a:r>
            <a:r>
              <a:rPr lang="pt-PT" dirty="0"/>
              <a:t>Maquinas e equipamentos na Área de Copa Limpa </a:t>
            </a:r>
            <a:endParaRPr lang="pt-PT" dirty="0" smtClean="0"/>
          </a:p>
          <a:p>
            <a:r>
              <a:rPr lang="pt-PT" dirty="0" smtClean="0"/>
              <a:t>9. </a:t>
            </a:r>
            <a:r>
              <a:rPr lang="pt-PT" dirty="0"/>
              <a:t>Maquinas e equipamentos na Área de Copa Suja</a:t>
            </a:r>
          </a:p>
        </p:txBody>
      </p:sp>
    </p:spTree>
    <p:extLst>
      <p:ext uri="{BB962C8B-B14F-4D97-AF65-F5344CB8AC3E}">
        <p14:creationId xmlns:p14="http://schemas.microsoft.com/office/powerpoint/2010/main" val="397730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548640"/>
          </a:xfrm>
        </p:spPr>
        <p:txBody>
          <a:bodyPr/>
          <a:lstStyle/>
          <a:p>
            <a:r>
              <a:rPr lang="pt-PT" dirty="0" smtClean="0"/>
              <a:t>Maquinas e equipamentos na área </a:t>
            </a:r>
            <a:r>
              <a:rPr lang="pt-PT" dirty="0"/>
              <a:t>de </a:t>
            </a:r>
            <a:r>
              <a:rPr lang="pt-PT" dirty="0" smtClean="0"/>
              <a:t>Armazenagem 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Nesta área deverão existir espaços isolados fisicamente entre eles para armazenar: </a:t>
            </a:r>
          </a:p>
          <a:p>
            <a:endParaRPr lang="pt-PT" dirty="0"/>
          </a:p>
          <a:p>
            <a:r>
              <a:rPr lang="pt-PT" dirty="0"/>
              <a:t>Produtos de limpeza da unidade e equipamentos;  </a:t>
            </a:r>
            <a:r>
              <a:rPr lang="pt-PT" dirty="0" smtClean="0"/>
              <a:t>Despensa</a:t>
            </a:r>
            <a:r>
              <a:rPr lang="pt-PT" dirty="0"/>
              <a:t>, para produtos embalados que possam ser armazenados á temperatura ambiente;  </a:t>
            </a:r>
            <a:r>
              <a:rPr lang="pt-PT" dirty="0" smtClean="0"/>
              <a:t>Armazém </a:t>
            </a:r>
            <a:r>
              <a:rPr lang="pt-PT" dirty="0"/>
              <a:t>de </a:t>
            </a:r>
            <a:r>
              <a:rPr lang="pt-PT" dirty="0" smtClean="0"/>
              <a:t>Congelação/Refrigeração</a:t>
            </a:r>
            <a:r>
              <a:rPr lang="pt-PT" dirty="0"/>
              <a:t>;  </a:t>
            </a:r>
            <a:r>
              <a:rPr lang="pt-PT" dirty="0" smtClean="0"/>
              <a:t>Armazém </a:t>
            </a:r>
            <a:r>
              <a:rPr lang="pt-PT" dirty="0"/>
              <a:t>do lixo.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555" y="2852936"/>
            <a:ext cx="3865612" cy="214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13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Maquinas e equipamentos </a:t>
            </a:r>
            <a:r>
              <a:rPr lang="pt-PT" dirty="0"/>
              <a:t>na Área de </a:t>
            </a:r>
            <a:r>
              <a:rPr lang="pt-PT" dirty="0" smtClean="0"/>
              <a:t>preparação 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11560" y="1100628"/>
            <a:ext cx="7732340" cy="3912548"/>
          </a:xfrm>
        </p:spPr>
        <p:txBody>
          <a:bodyPr>
            <a:normAutofit/>
          </a:bodyPr>
          <a:lstStyle/>
          <a:p>
            <a:r>
              <a:rPr lang="pt-PT" dirty="0"/>
              <a:t>A área de preparação destina-se á preparação dos diversos alimentos </a:t>
            </a:r>
            <a:r>
              <a:rPr lang="pt-PT" dirty="0" smtClean="0"/>
              <a:t>para a subsequente </a:t>
            </a:r>
            <a:r>
              <a:rPr lang="pt-PT" dirty="0"/>
              <a:t>confecção. Esta área é subdividida de acordo com o tipo de alimento a preparar. Assim temos: Sub-Área de preparação de carne;  </a:t>
            </a:r>
            <a:r>
              <a:rPr lang="pt-PT" dirty="0" smtClean="0"/>
              <a:t> </a:t>
            </a:r>
            <a:r>
              <a:rPr lang="pt-PT" dirty="0"/>
              <a:t>Sub-Área de </a:t>
            </a:r>
            <a:r>
              <a:rPr lang="pt-PT" dirty="0" smtClean="0"/>
              <a:t>preparação </a:t>
            </a:r>
            <a:r>
              <a:rPr lang="pt-PT" dirty="0"/>
              <a:t>de peixe;  </a:t>
            </a:r>
            <a:r>
              <a:rPr lang="pt-PT" dirty="0" smtClean="0"/>
              <a:t> Sub-Área de preparação de vegetais. </a:t>
            </a:r>
          </a:p>
          <a:p>
            <a:endParaRPr lang="pt-PT" dirty="0" smtClean="0"/>
          </a:p>
          <a:p>
            <a:r>
              <a:rPr lang="pt-PT" dirty="0" smtClean="0"/>
              <a:t>Na sub-área </a:t>
            </a:r>
            <a:r>
              <a:rPr lang="pt-PT" dirty="0"/>
              <a:t>da </a:t>
            </a:r>
            <a:r>
              <a:rPr lang="pt-PT" dirty="0" smtClean="0"/>
              <a:t>carne : Serra-ossos</a:t>
            </a:r>
            <a:r>
              <a:rPr lang="pt-PT" dirty="0"/>
              <a:t>, que também é utilizado para cortar a carne congelada (dependendo da resistência da lâmina e das indicações do fabricante);  </a:t>
            </a:r>
            <a:r>
              <a:rPr lang="pt-PT" dirty="0" smtClean="0"/>
              <a:t>Picadora</a:t>
            </a:r>
            <a:r>
              <a:rPr lang="pt-PT" dirty="0"/>
              <a:t>;  </a:t>
            </a:r>
            <a:r>
              <a:rPr lang="pt-PT" dirty="0" smtClean="0"/>
              <a:t>Facas </a:t>
            </a:r>
            <a:r>
              <a:rPr lang="pt-PT" dirty="0"/>
              <a:t>e cutelos diversos. </a:t>
            </a:r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76972"/>
            <a:ext cx="249627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14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Maquinas e equipamentos na Área de </a:t>
            </a:r>
            <a:r>
              <a:rPr lang="pt-PT" dirty="0" smtClean="0"/>
              <a:t>preparação 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 Na sub-área do peixe :  Serra-ossos, que também é utilizado para cortar o peixe congelado (dependendo da resistência da lâmina e das indicações do fabricante), podendo ser comum com a sub-área da carne;  Facas e cutelos diversos;  Máquina de remoção de escamas.   </a:t>
            </a:r>
          </a:p>
          <a:p>
            <a:r>
              <a:rPr lang="pt-PT" dirty="0"/>
              <a:t>Na sub-área dos vegetais : Descascadora de batatas;  Descascadora de cebolas (não é a mesma máquina que descasca as batatas dada a natureza da cebola ser mais rica em água e menos rija que a batata);  Lavadora de legumes ou vegetais;  Cortadora e raladora;  Facas e cutelos diversos         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96952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61" y="3207990"/>
            <a:ext cx="1805186" cy="180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55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548640"/>
          </a:xfrm>
        </p:spPr>
        <p:txBody>
          <a:bodyPr/>
          <a:lstStyle/>
          <a:p>
            <a:r>
              <a:rPr lang="pt-PT" b="1" dirty="0" smtClean="0"/>
              <a:t>Maquinas </a:t>
            </a:r>
            <a:r>
              <a:rPr lang="pt-PT" b="1" dirty="0"/>
              <a:t>e </a:t>
            </a:r>
            <a:r>
              <a:rPr lang="pt-PT" b="1" dirty="0" smtClean="0"/>
              <a:t>equipamentos na </a:t>
            </a:r>
            <a:r>
              <a:rPr lang="pt-PT" b="1" dirty="0"/>
              <a:t>Área de </a:t>
            </a:r>
            <a:r>
              <a:rPr lang="pt-PT" b="1" dirty="0" smtClean="0"/>
              <a:t>Confecção 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Esta é a área de uma instalação hoteleira com maior número e diversidade de equipamentos, pois cada equipamento é destinado á confecção de diferentes alimentos de variadas formas</a:t>
            </a:r>
            <a:r>
              <a:rPr lang="pt-PT" dirty="0" smtClean="0"/>
              <a:t>.</a:t>
            </a:r>
          </a:p>
          <a:p>
            <a:r>
              <a:rPr lang="pt-PT" dirty="0"/>
              <a:t>Fogão; Forno Convector; Abatedor de temperatura; Marmita; Basculante; Fritadeira mergulhante; Placa </a:t>
            </a:r>
            <a:r>
              <a:rPr lang="pt-PT" dirty="0" smtClean="0"/>
              <a:t>grelhador; </a:t>
            </a:r>
            <a:r>
              <a:rPr lang="pt-PT" dirty="0"/>
              <a:t>Grelhador de pedra lávica; Grelhador de carvão; Grelhador de irradiação; Fornos de pastelaria e padaria; Câmara de </a:t>
            </a:r>
            <a:r>
              <a:rPr lang="pt-PT" dirty="0" smtClean="0"/>
              <a:t>fermentação/congelação;</a:t>
            </a:r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48118"/>
            <a:ext cx="2952328" cy="221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88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Maquinas </a:t>
            </a:r>
            <a:r>
              <a:rPr lang="pt-PT" dirty="0"/>
              <a:t>e equipamentos na Área de Copa </a:t>
            </a:r>
            <a:r>
              <a:rPr lang="pt-PT" dirty="0" smtClean="0"/>
              <a:t>Limpa 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Esta é a área poderá ser </a:t>
            </a:r>
            <a:r>
              <a:rPr lang="pt-PT" dirty="0" err="1"/>
              <a:t>sub-dividida</a:t>
            </a:r>
            <a:r>
              <a:rPr lang="pt-PT" dirty="0"/>
              <a:t> em pequenos sectores, dependendo do destino final a dar aos alimentos confeccionados</a:t>
            </a:r>
            <a:r>
              <a:rPr lang="pt-PT" dirty="0" smtClean="0"/>
              <a:t>.</a:t>
            </a:r>
          </a:p>
          <a:p>
            <a:r>
              <a:rPr lang="pt-PT" dirty="0"/>
              <a:t>Banho-maria; Estufa; Aquecedor de pratos; Bancada </a:t>
            </a:r>
            <a:r>
              <a:rPr lang="pt-PT" dirty="0" smtClean="0"/>
              <a:t>frigorífica.</a:t>
            </a:r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3384376" cy="253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62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/>
            </a:r>
            <a:br>
              <a:rPr lang="pt-PT" dirty="0"/>
            </a:br>
            <a:r>
              <a:rPr lang="pt-PT" dirty="0"/>
              <a:t>Maquinas e equipamentos na Área de Copa </a:t>
            </a:r>
            <a:r>
              <a:rPr lang="pt-PT" dirty="0" smtClean="0"/>
              <a:t>Suja :</a:t>
            </a:r>
            <a:r>
              <a:rPr lang="pt-PT" dirty="0"/>
              <a:t/>
            </a:r>
            <a:br>
              <a:rPr lang="pt-PT" dirty="0"/>
            </a:br>
            <a:r>
              <a:rPr lang="pt-PT" dirty="0"/>
              <a:t/>
            </a:r>
            <a:br>
              <a:rPr lang="pt-PT" dirty="0"/>
            </a:br>
            <a:r>
              <a:rPr lang="pt-PT" dirty="0"/>
              <a:t>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55576" y="1052736"/>
            <a:ext cx="7520940" cy="3579849"/>
          </a:xfrm>
        </p:spPr>
        <p:txBody>
          <a:bodyPr/>
          <a:lstStyle/>
          <a:p>
            <a:r>
              <a:rPr lang="pt-PT" dirty="0"/>
              <a:t>Para esta área são encaminhados todos os acessórios, utensílios, palamenta, etc. que ficam sujos durante as actividades preparação, confecção, empratamento, distribuição e consumo dos alimentos, que serão aqui lavados para de novo serem colocados a serviço</a:t>
            </a:r>
            <a:r>
              <a:rPr lang="pt-PT" dirty="0" smtClean="0"/>
              <a:t>.</a:t>
            </a:r>
          </a:p>
          <a:p>
            <a:r>
              <a:rPr lang="pt-PT" dirty="0" smtClean="0"/>
              <a:t>Bancadas </a:t>
            </a:r>
            <a:r>
              <a:rPr lang="pt-PT" dirty="0"/>
              <a:t>com cubas de lavagem, munidas de torneiras;  </a:t>
            </a:r>
            <a:r>
              <a:rPr lang="pt-PT" dirty="0" smtClean="0"/>
              <a:t>Máquina </a:t>
            </a:r>
            <a:r>
              <a:rPr lang="pt-PT" dirty="0"/>
              <a:t>de lavar Pratos, talheres e utensílios de cozinha em aço inox;  </a:t>
            </a:r>
            <a:r>
              <a:rPr lang="pt-PT" dirty="0" smtClean="0"/>
              <a:t>Máquina </a:t>
            </a:r>
            <a:r>
              <a:rPr lang="pt-PT" dirty="0"/>
              <a:t>de lavar copos;  </a:t>
            </a:r>
            <a:r>
              <a:rPr lang="pt-PT" dirty="0" smtClean="0"/>
              <a:t>Balde </a:t>
            </a:r>
            <a:r>
              <a:rPr lang="pt-PT" dirty="0"/>
              <a:t>de detritos.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3528392" cy="196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686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76</TotalTime>
  <Words>527</Words>
  <Application>Microsoft Office PowerPoint</Application>
  <PresentationFormat>Apresentação no Ecrã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Ângulos</vt:lpstr>
      <vt:lpstr>Maquinas e equipamentos</vt:lpstr>
      <vt:lpstr>                             Índice</vt:lpstr>
      <vt:lpstr>Maquinas e equipamentos na área de Armazenagem :</vt:lpstr>
      <vt:lpstr>Maquinas e equipamentos na Área de preparação :</vt:lpstr>
      <vt:lpstr>Maquinas e equipamentos na Área de preparação :</vt:lpstr>
      <vt:lpstr>Maquinas e equipamentos na Área de Confecção :</vt:lpstr>
      <vt:lpstr>Maquinas e equipamentos na Área de Copa Limpa :</vt:lpstr>
      <vt:lpstr> Maquinas e equipamentos na Área de Copa Suja :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Máquinas e equipamentos</dc:title>
  <dc:creator>Bruno Andre Duarte Silva</dc:creator>
  <cp:lastModifiedBy>Bruno Andre Duarte Silva</cp:lastModifiedBy>
  <cp:revision>6</cp:revision>
  <dcterms:created xsi:type="dcterms:W3CDTF">2019-01-14T13:53:00Z</dcterms:created>
  <dcterms:modified xsi:type="dcterms:W3CDTF">2019-01-14T15:09:46Z</dcterms:modified>
</cp:coreProperties>
</file>