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_rels/presentation.xml.rels" ContentType="application/vnd.openxmlformats-package.relationships+xml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21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22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37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8.png" ContentType="image/png"/>
  <Override PartName="/ppt/media/image23.png" ContentType="image/png"/>
  <Override PartName="/ppt/media/image10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t-PT" sz="1800" spc="-1" strike="noStrike">
                <a:latin typeface="Arial"/>
              </a:rPr>
              <a:t>Clique para editar o formato do título</a:t>
            </a:r>
            <a:endParaRPr b="0" lang="pt-PT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Clique para editar o formato de texto dos tópicos</a:t>
            </a:r>
            <a:endParaRPr b="0" lang="pt-P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Segundo nível de tópicos</a:t>
            </a:r>
            <a:endParaRPr b="0" lang="pt-P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Terceiro nível de tópicos</a:t>
            </a:r>
            <a:endParaRPr b="0" lang="pt-P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Quarto nível de tópicos</a:t>
            </a:r>
            <a:endParaRPr b="0" lang="pt-P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Quinto nível de tópicos</a:t>
            </a:r>
            <a:endParaRPr b="0" lang="pt-P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Sexto nível de tópicos</a:t>
            </a:r>
            <a:endParaRPr b="0" lang="pt-P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Sétimo nível de tópicos</a:t>
            </a:r>
            <a:endParaRPr b="0" lang="pt-P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PT" sz="4400" spc="-1" strike="noStrike">
                <a:latin typeface="Arial"/>
              </a:rPr>
              <a:t>Clique para editar o formato do título</a:t>
            </a:r>
            <a:endParaRPr b="0" lang="pt-P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3200" spc="-1" strike="noStrike">
                <a:latin typeface="Arial"/>
              </a:rPr>
              <a:t>Clique para editar o formato de texto dos tópicos</a:t>
            </a:r>
            <a:endParaRPr b="0" lang="pt-P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2800" spc="-1" strike="noStrike">
                <a:latin typeface="Arial"/>
              </a:rPr>
              <a:t>Segundo nível de tópicos</a:t>
            </a:r>
            <a:endParaRPr b="0" lang="pt-P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400" spc="-1" strike="noStrike">
                <a:latin typeface="Arial"/>
              </a:rPr>
              <a:t>Terceiro nível de tópicos</a:t>
            </a:r>
            <a:endParaRPr b="0" lang="pt-P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2000" spc="-1" strike="noStrike">
                <a:latin typeface="Arial"/>
              </a:rPr>
              <a:t>Quarto nível de tópicos</a:t>
            </a:r>
            <a:endParaRPr b="0" lang="pt-P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Quinto nível de tópicos</a:t>
            </a:r>
            <a:endParaRPr b="0" lang="pt-P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Sexto nível de tópicos</a:t>
            </a:r>
            <a:endParaRPr b="0" lang="pt-P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Sétimo nível de tópicos</a:t>
            </a:r>
            <a:endParaRPr b="0" lang="pt-P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t-PT" sz="1800" spc="-1" strike="noStrike">
                <a:latin typeface="Arial"/>
              </a:rPr>
              <a:t>Clique para editar o formato do título</a:t>
            </a:r>
            <a:endParaRPr b="0" lang="pt-PT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Clique para editar o formato de texto dos tópicos</a:t>
            </a:r>
            <a:endParaRPr b="0" lang="pt-P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Segundo nível de tópicos</a:t>
            </a:r>
            <a:endParaRPr b="0" lang="pt-P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Terceiro nível de tópicos</a:t>
            </a:r>
            <a:endParaRPr b="0" lang="pt-P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Quarto nível de tópicos</a:t>
            </a:r>
            <a:endParaRPr b="0" lang="pt-P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Quinto nível de tópicos</a:t>
            </a:r>
            <a:endParaRPr b="0" lang="pt-P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Sexto nível de tópicos</a:t>
            </a:r>
            <a:endParaRPr b="0" lang="pt-P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Sétimo nível de tópicos</a:t>
            </a:r>
            <a:endParaRPr b="0" lang="pt-PT" sz="18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Clique para editar o formato de texto dos tópicos</a:t>
            </a:r>
            <a:endParaRPr b="0" lang="pt-P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Segundo nível de tópicos</a:t>
            </a:r>
            <a:endParaRPr b="0" lang="pt-P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Terceiro nível de tópicos</a:t>
            </a:r>
            <a:endParaRPr b="0" lang="pt-P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latin typeface="Arial"/>
              </a:rPr>
              <a:t>Quarto nível de tópicos</a:t>
            </a:r>
            <a:endParaRPr b="0" lang="pt-P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Quinto nível de tópicos</a:t>
            </a:r>
            <a:endParaRPr b="0" lang="pt-P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Sexto nível de tópicos</a:t>
            </a:r>
            <a:endParaRPr b="0" lang="pt-P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latin typeface="Arial"/>
              </a:rPr>
              <a:t>Sétimo nível de tópicos</a:t>
            </a:r>
            <a:endParaRPr b="0" lang="pt-P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2209680" y="4464000"/>
            <a:ext cx="9142920" cy="164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100000"/>
              </a:lnSpc>
            </a:pPr>
            <a:r>
              <a:rPr b="0" lang="pt-PT" sz="8900" spc="-293" strike="noStrike">
                <a:solidFill>
                  <a:srgbClr val="e3e3e3"/>
                </a:solidFill>
                <a:latin typeface="Corbel"/>
                <a:ea typeface="DejaVu Sans"/>
              </a:rPr>
              <a:t>Pequeno almoço no mundo</a:t>
            </a:r>
            <a:br/>
            <a:endParaRPr b="0" lang="pt-PT" sz="89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2209680" y="3694320"/>
            <a:ext cx="9142920" cy="7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pt-PT" sz="3200" spc="-1" strike="noStrike">
                <a:solidFill>
                  <a:srgbClr val="94d7e4"/>
                </a:solidFill>
                <a:latin typeface="Corbel"/>
                <a:ea typeface="DejaVu Sans"/>
              </a:rPr>
              <a:t>Serviço de Restaurante-Bar</a:t>
            </a:r>
            <a:endParaRPr b="0" lang="pt-PT" sz="3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Havai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1047960" y="1841040"/>
            <a:ext cx="3487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havaianos comem bastante fruta ao pequeno-almoço. Por vezes, adiciona-se um bagel para dar mais substância.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41" name="Imagem 5" descr=""/>
          <p:cNvPicPr/>
          <p:nvPr/>
        </p:nvPicPr>
        <p:blipFill>
          <a:blip r:embed="rId1"/>
          <a:stretch/>
        </p:blipFill>
        <p:spPr>
          <a:xfrm>
            <a:off x="5350680" y="1690200"/>
            <a:ext cx="6096600" cy="457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Suécia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1119960" y="1825560"/>
            <a:ext cx="5024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Muitas vezes inclui uma panqueca sueca, conhecida por pannkakor. É uma espécie de crepe bem fino. Normalmente é servido com um recheio de compota.</a:t>
            </a:r>
            <a:br/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 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44" name="Marcador de Posição de Conteúdo 1" descr=""/>
          <p:cNvPicPr/>
          <p:nvPr/>
        </p:nvPicPr>
        <p:blipFill>
          <a:blip r:embed="rId1"/>
          <a:stretch/>
        </p:blipFill>
        <p:spPr>
          <a:xfrm>
            <a:off x="6360480" y="214380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838080" y="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Islândia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996120" y="1325520"/>
            <a:ext cx="5024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Para os islandeses, o pequeno-almoço é servido sempre bem quente para enfrentar o frio e a escuridão dos meses frios. É servida aveia, ou hafragrautur, com uma pitada de açúcar amarelo e algumas nozes e uvas passas por cima.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47" name="Imagem 6" descr=""/>
          <p:cNvPicPr/>
          <p:nvPr/>
        </p:nvPicPr>
        <p:blipFill>
          <a:blip r:embed="rId1"/>
          <a:stretch/>
        </p:blipFill>
        <p:spPr>
          <a:xfrm>
            <a:off x="6400800" y="1825560"/>
            <a:ext cx="4951800" cy="371376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6319800" y="1825560"/>
            <a:ext cx="50328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Portugal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1119960" y="1825560"/>
            <a:ext cx="5024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portugueses tipicamente, comem um croissant recheado com queijo, fiambre ou até simples, acompanhado com um café ou café com leite.</a:t>
            </a:r>
            <a:br/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 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51" name="Marcador de Posição de Conteúdo 6" descr=""/>
          <p:cNvPicPr/>
          <p:nvPr/>
        </p:nvPicPr>
        <p:blipFill>
          <a:blip r:embed="rId1"/>
          <a:stretch/>
        </p:blipFill>
        <p:spPr>
          <a:xfrm>
            <a:off x="6360480" y="2520000"/>
            <a:ext cx="4951800" cy="296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Austrália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119960" y="1825560"/>
            <a:ext cx="5024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grande ingrediente no pequeno-almoço australiano é o vegemite. Os australianos adoram este alimento pegajoso e salgado e no seu pequeno-almoço não o dispensam.</a:t>
            </a:r>
            <a:br/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 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54" name="Marcador de Posição de Conteúdo 6" descr=""/>
          <p:cNvPicPr/>
          <p:nvPr/>
        </p:nvPicPr>
        <p:blipFill>
          <a:blip r:embed="rId1"/>
          <a:stretch/>
        </p:blipFill>
        <p:spPr>
          <a:xfrm>
            <a:off x="6319800" y="2015280"/>
            <a:ext cx="4305960" cy="322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Brasil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119960" y="1825560"/>
            <a:ext cx="46454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Um pequeno-almoço brasileiro inclui pão com manteiga e café com leite, por vezes acompanhado de fiambre e queijo.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57" name="Imagem 4" descr=""/>
          <p:cNvPicPr/>
          <p:nvPr/>
        </p:nvPicPr>
        <p:blipFill>
          <a:blip r:embed="rId1"/>
          <a:stretch/>
        </p:blipFill>
        <p:spPr>
          <a:xfrm>
            <a:off x="6189840" y="169056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Itália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119960" y="1825560"/>
            <a:ext cx="41922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Na Itália o pequeno-almoço é simples: um cappuccino e um croissant (cornetto).. </a:t>
            </a: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</p:txBody>
      </p:sp>
      <p:pic>
        <p:nvPicPr>
          <p:cNvPr id="160" name="Imagem 5" descr=""/>
          <p:cNvPicPr/>
          <p:nvPr/>
        </p:nvPicPr>
        <p:blipFill>
          <a:blip r:embed="rId1"/>
          <a:stretch/>
        </p:blipFill>
        <p:spPr>
          <a:xfrm>
            <a:off x="6000120" y="1690560"/>
            <a:ext cx="4951800" cy="355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País de Gales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1119960" y="1825560"/>
            <a:ext cx="4736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Simples: o queijo derretido em cima das tostas logo pela manhã – deveras delicioso para os seus amantes.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63" name="Imagem 4" descr=""/>
          <p:cNvPicPr/>
          <p:nvPr/>
        </p:nvPicPr>
        <p:blipFill>
          <a:blip r:embed="rId1"/>
          <a:stretch/>
        </p:blipFill>
        <p:spPr>
          <a:xfrm>
            <a:off x="585720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Dinamarca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1119960" y="1825560"/>
            <a:ext cx="62517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No prato de um pequeno-almoço dinamarquês surge pão de centeio, queijo, salame, fiambre, patê, mel, compota e por vezes até chocolate.</a:t>
            </a: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</p:txBody>
      </p:sp>
      <p:pic>
        <p:nvPicPr>
          <p:cNvPr id="166" name="Imagem 3" descr=""/>
          <p:cNvPicPr/>
          <p:nvPr/>
        </p:nvPicPr>
        <p:blipFill>
          <a:blip r:embed="rId1"/>
          <a:stretch/>
        </p:blipFill>
        <p:spPr>
          <a:xfrm>
            <a:off x="6832080" y="188460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nas Filipinas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119960" y="1825560"/>
            <a:ext cx="4855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Aqui a fruta é rainha. A manga é muito popular e para dar energia, o arroz é a escolha mais comum, ou por vezes as pequenas salsichas conhecidas como longganisa. Estas salsichas são usualmente fritas com sal e alho. Tudo combinado com ovos, carnes e feijão.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69" name="Imagem 3" descr=""/>
          <p:cNvPicPr/>
          <p:nvPr/>
        </p:nvPicPr>
        <p:blipFill>
          <a:blip r:embed="rId1"/>
          <a:stretch/>
        </p:blipFill>
        <p:spPr>
          <a:xfrm>
            <a:off x="6217560" y="2089440"/>
            <a:ext cx="5607720" cy="374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2160000" y="1584000"/>
            <a:ext cx="7847280" cy="35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0" lang="pt-PT" sz="8900" spc="-293" strike="noStrike">
                <a:solidFill>
                  <a:srgbClr val="e3e3e3"/>
                </a:solidFill>
                <a:latin typeface="Corbel"/>
                <a:ea typeface="DejaVu Sans"/>
              </a:rPr>
              <a:t>Uma volta pelos pequenos almoços do mundo</a:t>
            </a:r>
            <a:endParaRPr b="0" lang="pt-PT" sz="89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Alasca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119960" y="1825560"/>
            <a:ext cx="55184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Um pequeno-almoço proteico: come-se carne de rena, juntamente com uma panqueca com ovo em cima.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72" name="Imagem 3" descr=""/>
          <p:cNvPicPr/>
          <p:nvPr/>
        </p:nvPicPr>
        <p:blipFill>
          <a:blip r:embed="rId1"/>
          <a:stretch/>
        </p:blipFill>
        <p:spPr>
          <a:xfrm>
            <a:off x="6535800" y="1690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Alemanha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119960" y="1825560"/>
            <a:ext cx="53046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As salsichas (wursts), os queijos e o pão fresco acompanhados de um bom café de saco são o pequeno-almoço tradicional de inúmeros alemães.</a:t>
            </a:r>
            <a:endParaRPr b="0" lang="pt-P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2800" spc="-1" strike="noStrike">
              <a:latin typeface="Arial"/>
            </a:endParaRPr>
          </a:p>
        </p:txBody>
      </p:sp>
      <p:pic>
        <p:nvPicPr>
          <p:cNvPr id="175" name="Imagem 4" descr=""/>
          <p:cNvPicPr/>
          <p:nvPr/>
        </p:nvPicPr>
        <p:blipFill>
          <a:blip r:embed="rId1"/>
          <a:stretch/>
        </p:blipFill>
        <p:spPr>
          <a:xfrm>
            <a:off x="6601680" y="203184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nos Estados Unidos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1119960" y="1825560"/>
            <a:ext cx="53784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americanos tradicionalmente não dispensam o bacon, as panquecas com xarope de ácer, frutos vermelhos e manteiga.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78" name="Imagem 5" descr=""/>
          <p:cNvPicPr/>
          <p:nvPr/>
        </p:nvPicPr>
        <p:blipFill>
          <a:blip r:embed="rId1"/>
          <a:stretch/>
        </p:blipFill>
        <p:spPr>
          <a:xfrm>
            <a:off x="6634440" y="248472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França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1119960" y="1825560"/>
            <a:ext cx="44146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franceses não dispensam o seu croissant pela manhã, quer sejam complementados com amêndoas, chocolate, creme ou simples, sempre com um café a acompanhar.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81" name="Imagem 5" descr=""/>
          <p:cNvPicPr/>
          <p:nvPr/>
        </p:nvPicPr>
        <p:blipFill>
          <a:blip r:embed="rId1"/>
          <a:stretch/>
        </p:blipFill>
        <p:spPr>
          <a:xfrm>
            <a:off x="6700320" y="1690560"/>
            <a:ext cx="3414600" cy="4550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Índia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1119960" y="1825560"/>
            <a:ext cx="51066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Aqui as batatas assadas com rosmaninho, acompanhadas de tofu, lentilhas, salsichas de vegetais e tosta de banana e pimento, são famosas. No entanto, na Índia o pequeno-almoço varia de região para região.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84" name="Imagem 5" descr=""/>
          <p:cNvPicPr/>
          <p:nvPr/>
        </p:nvPicPr>
        <p:blipFill>
          <a:blip r:embed="rId1"/>
          <a:stretch/>
        </p:blipFill>
        <p:spPr>
          <a:xfrm>
            <a:off x="6758280" y="208944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Escócia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1119960" y="1825560"/>
            <a:ext cx="54446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 </a:t>
            </a: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Um pequeno-almoço escocês é muito semelhante ao pequeno-almoço inglês tradicional, só que inclui o seu tradicional haggis, um prato feito com coração, fígado e pulmões de ovelha, picados com cebola, aveia, caldo de carne e especiarias.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87" name="Imagem 5" descr=""/>
          <p:cNvPicPr/>
          <p:nvPr/>
        </p:nvPicPr>
        <p:blipFill>
          <a:blip r:embed="rId1"/>
          <a:stretch/>
        </p:blipFill>
        <p:spPr>
          <a:xfrm>
            <a:off x="6931080" y="196704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Tailândia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119960" y="1825560"/>
            <a:ext cx="53539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Este prato é encontrado por toda a Tailândia: um peixe aromatizado com menta e especiarias, e porco agridoce, acompanhado com arroz. É um prato barato, que não se distingue muito do que se come normalmente ao almoço e ao jantar.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90" name="Imagem 5" descr=""/>
          <p:cNvPicPr/>
          <p:nvPr/>
        </p:nvPicPr>
        <p:blipFill>
          <a:blip r:embed="rId1"/>
          <a:stretch/>
        </p:blipFill>
        <p:spPr>
          <a:xfrm>
            <a:off x="6741720" y="1985760"/>
            <a:ext cx="4951800" cy="33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Argentina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119960" y="1825560"/>
            <a:ext cx="48020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Consiste de uma bebida chamada “mate” (uma infusão feita com folhas de “yerba”) ou doce de leite com “facturas”, uma espécie de croissant.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93" name="Imagem 3" descr=""/>
          <p:cNvPicPr/>
          <p:nvPr/>
        </p:nvPicPr>
        <p:blipFill>
          <a:blip r:embed="rId1"/>
          <a:stretch/>
        </p:blipFill>
        <p:spPr>
          <a:xfrm>
            <a:off x="6181560" y="2066400"/>
            <a:ext cx="4951800" cy="321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Irlanda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1119960" y="1825560"/>
            <a:ext cx="51724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Muito semelhante ao pequeno-almoço escocês e inglês, só que inclui pudim branco e pão de soda.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96" name="Imagem 3" descr=""/>
          <p:cNvPicPr/>
          <p:nvPr/>
        </p:nvPicPr>
        <p:blipFill>
          <a:blip r:embed="rId1"/>
          <a:stretch/>
        </p:blipFill>
        <p:spPr>
          <a:xfrm>
            <a:off x="6692040" y="206604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Canadá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119960" y="1825560"/>
            <a:ext cx="49748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Perogies são dumplings cozidos ou fritos, feitos de massa, e tradicionalmente recheados com batata, carne picada, queijo, fruta. Tudo acompanhado de umas salsichas e tostas para dar corpo ao pequeno-almoço.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99" name="Imagem 3" descr=""/>
          <p:cNvPicPr/>
          <p:nvPr/>
        </p:nvPicPr>
        <p:blipFill>
          <a:blip r:embed="rId1"/>
          <a:stretch/>
        </p:blipFill>
        <p:spPr>
          <a:xfrm>
            <a:off x="616500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tua casa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119960" y="1825560"/>
            <a:ext cx="4711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Pensa no que habitualmente comes ao pequeno almoço em tua casa.</a:t>
            </a:r>
            <a:endParaRPr b="0" lang="pt-PT" sz="2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Toma notas (exercício)</a:t>
            </a:r>
            <a:endParaRPr b="0" lang="pt-PT" sz="2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Depois de veres os próximos exemplos vamos comparar com o teu.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20" name="Imagem 3" descr=""/>
          <p:cNvPicPr/>
          <p:nvPr/>
        </p:nvPicPr>
        <p:blipFill>
          <a:blip r:embed="rId1"/>
          <a:stretch/>
        </p:blipFill>
        <p:spPr>
          <a:xfrm>
            <a:off x="6696000" y="1622880"/>
            <a:ext cx="4961520" cy="4866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México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1119960" y="1825560"/>
            <a:ext cx="5503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Este prato de pequeno-almoço consiste em pedaços de carne de vaca, chilequiles, e nachos com queijo, feijões, sendo esta uma forma de começar o dia com energia picante.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02" name="Imagem 3" descr=""/>
          <p:cNvPicPr/>
          <p:nvPr/>
        </p:nvPicPr>
        <p:blipFill>
          <a:blip r:embed="rId1"/>
          <a:stretch/>
        </p:blipFill>
        <p:spPr>
          <a:xfrm>
            <a:off x="6840360" y="188460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Rússia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1119960" y="1825560"/>
            <a:ext cx="55267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Oladi é o pequeno-almoço favorito da Rússia. Uma espécie de panquecas do género de um pudim Yorkshire quentes, fritas, suaves por dentro e com um exterior crocante. São ótimas com creme azedo, compota, mel e bagas frescas.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05" name="Imagem 3" descr=""/>
          <p:cNvPicPr/>
          <p:nvPr/>
        </p:nvPicPr>
        <p:blipFill>
          <a:blip r:embed="rId1"/>
          <a:stretch/>
        </p:blipFill>
        <p:spPr>
          <a:xfrm>
            <a:off x="6758280" y="2046960"/>
            <a:ext cx="4951800" cy="314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Vietname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119960" y="1825560"/>
            <a:ext cx="54446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Consiste num pouco de carne picada numa mistura de semolina. A complementar, juntam-se donuts chineses, rebentos de feijão, intestinos de porco recheados com porco picante que inclui o estômago, intestinos e sangue. Tudo bem diferente de um pequeno-almoço continental.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08" name="Imagem 3" descr=""/>
          <p:cNvPicPr/>
          <p:nvPr/>
        </p:nvPicPr>
        <p:blipFill>
          <a:blip r:embed="rId1"/>
          <a:stretch/>
        </p:blipFill>
        <p:spPr>
          <a:xfrm>
            <a:off x="678276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Peru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1119960" y="1825560"/>
            <a:ext cx="53456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ceviche é algo muito popular a qualquer hora do dia, seja ao pequeno-almoço, almoço ou jantar. Ceviche significa peixe ou marisco cru, marinado em sumos de citrinos, tais como limão ou lima, e temperados com pimentos picantes.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11" name="Imagem 3" descr=""/>
          <p:cNvPicPr/>
          <p:nvPr/>
        </p:nvPicPr>
        <p:blipFill>
          <a:blip r:embed="rId1"/>
          <a:stretch/>
        </p:blipFill>
        <p:spPr>
          <a:xfrm>
            <a:off x="6601680" y="192600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Bolívia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119960" y="1825560"/>
            <a:ext cx="49420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As saltenas são uma espécie de empanadas que tendem mais para a pastelaria. São a opção tradicional no pequeno-almoço da Bolívia. Normalmente são recheadas com vegetais e adoçadas com um pouco de açúcar.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14" name="Imagem 3" descr=""/>
          <p:cNvPicPr/>
          <p:nvPr/>
        </p:nvPicPr>
        <p:blipFill>
          <a:blip r:embed="rId1"/>
          <a:stretch/>
        </p:blipFill>
        <p:spPr>
          <a:xfrm>
            <a:off x="656856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Egito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1119960" y="1825560"/>
            <a:ext cx="53622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pequeno-almoço de eleição dos egípcios é o foul madamas. É feito de favas, ervilhas, alho e limão. Pode ser acompanhado com ovo, regado com azeite, molho tahini e alguns legumes cortados.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17" name="Imagem 3" descr=""/>
          <p:cNvPicPr/>
          <p:nvPr/>
        </p:nvPicPr>
        <p:blipFill>
          <a:blip r:embed="rId1"/>
          <a:stretch/>
        </p:blipFill>
        <p:spPr>
          <a:xfrm>
            <a:off x="6856920" y="203292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Japão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1119960" y="1825560"/>
            <a:ext cx="40687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tofu para o pequeno-almoço é a escolha mais popular no Japão, juntamente com peixe e arroz, tudo regado com molho de soja.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20" name="Imagem 3" descr=""/>
          <p:cNvPicPr/>
          <p:nvPr/>
        </p:nvPicPr>
        <p:blipFill>
          <a:blip r:embed="rId1"/>
          <a:stretch/>
        </p:blipFill>
        <p:spPr>
          <a:xfrm>
            <a:off x="6095880" y="176112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China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119960" y="1825560"/>
            <a:ext cx="50162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Espere encontrar noodles, arroz, galinha frita com vegetais fritos.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23" name="Imagem 3" descr=""/>
          <p:cNvPicPr/>
          <p:nvPr/>
        </p:nvPicPr>
        <p:blipFill>
          <a:blip r:embed="rId1"/>
          <a:stretch/>
        </p:blipFill>
        <p:spPr>
          <a:xfrm>
            <a:off x="6922800" y="20001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Malásia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119960" y="1825560"/>
            <a:ext cx="46206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Na Malásia é simples: uma taça de Mee – noodles misturados com ovo, vegetais e especiarias.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26" name="Imagem 3" descr=""/>
          <p:cNvPicPr/>
          <p:nvPr/>
        </p:nvPicPr>
        <p:blipFill>
          <a:blip r:embed="rId1"/>
          <a:stretch/>
        </p:blipFill>
        <p:spPr>
          <a:xfrm>
            <a:off x="6189840" y="1914120"/>
            <a:ext cx="4951800" cy="327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Mongólia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1119960" y="1825560"/>
            <a:ext cx="55598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Resume-se a carne de carneiro cozida com muita gordura e farinha, sendo por vezes acompanhado com alguns produtos lácteos e arroz. Na Mongólia Ocidental varia-se, com carne de cavalo.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29" name="Imagem 3" descr=""/>
          <p:cNvPicPr/>
          <p:nvPr/>
        </p:nvPicPr>
        <p:blipFill>
          <a:blip r:embed="rId1"/>
          <a:stretch/>
        </p:blipFill>
        <p:spPr>
          <a:xfrm>
            <a:off x="6799320" y="1928520"/>
            <a:ext cx="4951800" cy="324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Inglaterra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1119960" y="1825560"/>
            <a:ext cx="4711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Um pequeno-almoço tradicional inglês deve incluir feijão, salsichas, bacon, ovos, cogumelos, bolacha feita com batata frita, tostas de pão e opcionalmente pudim preto. Por fim, deve ser acompanhado de uma chávena de chá preto.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23" name="Imagem 3" descr=""/>
          <p:cNvPicPr/>
          <p:nvPr/>
        </p:nvPicPr>
        <p:blipFill>
          <a:blip r:embed="rId1"/>
          <a:stretch/>
        </p:blipFill>
        <p:spPr>
          <a:xfrm>
            <a:off x="6696000" y="1622880"/>
            <a:ext cx="4961520" cy="4866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Belize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1119960" y="1825560"/>
            <a:ext cx="48348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famosos fry jacks são o marco do pequeno-almoço deste país. São pedaços de massa frita, usualmente acompanhados com feijão e ovos, ou compota e mel.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32" name="Imagem 3" descr=""/>
          <p:cNvPicPr/>
          <p:nvPr/>
        </p:nvPicPr>
        <p:blipFill>
          <a:blip r:embed="rId1"/>
          <a:stretch/>
        </p:blipFill>
        <p:spPr>
          <a:xfrm>
            <a:off x="6400800" y="201528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Hungria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1119960" y="1825560"/>
            <a:ext cx="52714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Conte sempre com pogácsa. Ao longo do ano, existem festivais dedicados à pogácsa, e a receita varia de região para região. Têm uma consistência semelhante aos scones, sendo populares como pequeno-almoço ou acompanhamento de um bom goulash.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35" name="Imagem 3" descr=""/>
          <p:cNvPicPr/>
          <p:nvPr/>
        </p:nvPicPr>
        <p:blipFill>
          <a:blip r:embed="rId1"/>
          <a:stretch/>
        </p:blipFill>
        <p:spPr>
          <a:xfrm>
            <a:off x="6593400" y="193392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Coreia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1119960" y="1825560"/>
            <a:ext cx="48844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Tal como ao almoço, na Coreia ao pequeno-almoço come-se um pequeno prato de kimchi, uma taça de sopa de vegetais e outra de arroz. Uma boa fatia de tosta também é uma escolha popular.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38" name="Imagem 3" descr=""/>
          <p:cNvPicPr/>
          <p:nvPr/>
        </p:nvPicPr>
        <p:blipFill>
          <a:blip r:embed="rId1"/>
          <a:stretch/>
        </p:blipFill>
        <p:spPr>
          <a:xfrm>
            <a:off x="6095880" y="194220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Paquistão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1119960" y="1825560"/>
            <a:ext cx="55681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Os paquistaneses ao pequeno-almoço preferem aloo paratha. É um pão indiano sem fermento, feito numa frigideira. A massa contém ghee, e usualmente o pão é recheado com vegetais. É comido com manteiga, chutney ou algum tipo de molho picante. Também é comum enrolar este pão e molhá-lo no chá.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41" name="Imagem 3" descr=""/>
          <p:cNvPicPr/>
          <p:nvPr/>
        </p:nvPicPr>
        <p:blipFill>
          <a:blip r:embed="rId1"/>
          <a:stretch/>
        </p:blipFill>
        <p:spPr>
          <a:xfrm>
            <a:off x="6955920" y="218016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Estónia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1119960" y="1825560"/>
            <a:ext cx="56008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Aqui também se começa o dia de forma simples: queijo curado numa tosta de trigo, basicamente queijo em tosta. Se preferir, em vez de queijo curado, pode optar por queijo ricotta.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44" name="Imagem 3" descr=""/>
          <p:cNvPicPr/>
          <p:nvPr/>
        </p:nvPicPr>
        <p:blipFill>
          <a:blip r:embed="rId1"/>
          <a:stretch/>
        </p:blipFill>
        <p:spPr>
          <a:xfrm>
            <a:off x="6988680" y="197532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Jordânia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1119960" y="1825560"/>
            <a:ext cx="5143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A escolha varia de acordo com a zona, mas labneh, hummous e falafel são as escolhas mais populares, servidos com azeite, salsichas de cordeiro, compota e manteiga, peru ou mortadela.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47" name="Imagem 3" descr=""/>
          <p:cNvPicPr/>
          <p:nvPr/>
        </p:nvPicPr>
        <p:blipFill>
          <a:blip r:embed="rId1"/>
          <a:stretch/>
        </p:blipFill>
        <p:spPr>
          <a:xfrm>
            <a:off x="640080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Venezuela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1119960" y="1825560"/>
            <a:ext cx="49582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Empenadas são a ordem no início do dia. As empenadas são recheadas com queijo fresco, carne picada ou com uma mistura de vegetais e feijão.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50" name="Imagem 3" descr=""/>
          <p:cNvPicPr/>
          <p:nvPr/>
        </p:nvPicPr>
        <p:blipFill>
          <a:blip r:embed="rId1"/>
          <a:stretch/>
        </p:blipFill>
        <p:spPr>
          <a:xfrm>
            <a:off x="6095880" y="201528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Colômbia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1119960" y="1825560"/>
            <a:ext cx="51645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Existe uma variedade enorme de formas de satisfazer a fome logo pela manhã. Em Cundinamarca, a changua é um prato muito popular, feito de leite, cebola e queijo.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53" name="Imagem 3" descr=""/>
          <p:cNvPicPr/>
          <p:nvPr/>
        </p:nvPicPr>
        <p:blipFill>
          <a:blip r:embed="rId1"/>
          <a:stretch/>
        </p:blipFill>
        <p:spPr>
          <a:xfrm>
            <a:off x="628560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Ghana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1119960" y="1825560"/>
            <a:ext cx="45381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pequeno-almoço mais popular neste país africano é o waakye. Basicamente começa-se o dia com arroz cozinhado com feijão. Este prato encontra-se por todas as ruas do Ghana.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56" name="Imagem 3" descr=""/>
          <p:cNvPicPr/>
          <p:nvPr/>
        </p:nvPicPr>
        <p:blipFill>
          <a:blip r:embed="rId1"/>
          <a:stretch/>
        </p:blipFill>
        <p:spPr>
          <a:xfrm>
            <a:off x="6095880" y="1924560"/>
            <a:ext cx="4951800" cy="330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Uganda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1119960" y="1825560"/>
            <a:ext cx="44888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pequeno-almoço varia de região para região, mas há um prato popular no país: uma combinação de bananas verdes cozinhadas e misturadas num estufado de carne de vaca em cerveja com um molho de vegetais.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59" name="Imagem 3" descr=""/>
          <p:cNvPicPr/>
          <p:nvPr/>
        </p:nvPicPr>
        <p:blipFill>
          <a:blip r:embed="rId1"/>
          <a:stretch/>
        </p:blipFill>
        <p:spPr>
          <a:xfrm>
            <a:off x="592596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no Irão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119960" y="1825560"/>
            <a:ext cx="5071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Usualmente, este pequeno-almoço inclui pão naan com manteiga e compota. Porém, se desejar algo mais substancial, o ideal é juntar halin, uma mistura de trigo, canela, manteiga e açúcar juntamente com carne desfeita, normalmente cozinhado em grandes recipientes. O halin pode ser comido frio ou quente.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26" name="Imagem 3" descr=""/>
          <p:cNvPicPr/>
          <p:nvPr/>
        </p:nvPicPr>
        <p:blipFill>
          <a:blip r:embed="rId1"/>
          <a:stretch/>
        </p:blipFill>
        <p:spPr>
          <a:xfrm>
            <a:off x="6264000" y="1994040"/>
            <a:ext cx="5567400" cy="369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nas Bahamas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1119960" y="1825560"/>
            <a:ext cx="47854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Um pequeno-almoço nas Bahamas deve conter grits. Grits é farinha de canjica, ou farinha de milho, que se mistura com água a ferver, criando um mingau. A sua popularidade veio da época da escravidão, quando os escravos não tinham que comer. Hoje em dia é coberto com camarões e carne.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62" name="Imagem 3" descr=""/>
          <p:cNvPicPr/>
          <p:nvPr/>
        </p:nvPicPr>
        <p:blipFill>
          <a:blip r:embed="rId1"/>
          <a:stretch/>
        </p:blipFill>
        <p:spPr>
          <a:xfrm>
            <a:off x="6305040" y="200808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Costa Rica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1119960" y="1825560"/>
            <a:ext cx="445608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Gallo pinto é o pequeno-almoço comum na Costa Rica. É composto com feijão preto, arroz, natas azedas, molho e tortilha de milho. Muitos habitantes juntam um pouco de abacate, banana frita ou carne fria.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65" name="Imagem 3" descr=""/>
          <p:cNvPicPr/>
          <p:nvPr/>
        </p:nvPicPr>
        <p:blipFill>
          <a:blip r:embed="rId1"/>
          <a:stretch/>
        </p:blipFill>
        <p:spPr>
          <a:xfrm>
            <a:off x="6955920" y="1636200"/>
            <a:ext cx="3152160" cy="472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República Dominicana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1119960" y="1825560"/>
            <a:ext cx="45878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magu é feito de banana cozida esmagada com manteiga ou salame, queijo ou ovos. Acompanhe com um chocolate quente, e obterá um bom pequeno-almoço dominicano.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68" name="Imagem 3" descr=""/>
          <p:cNvPicPr/>
          <p:nvPr/>
        </p:nvPicPr>
        <p:blipFill>
          <a:blip r:embed="rId1"/>
          <a:stretch/>
        </p:blipFill>
        <p:spPr>
          <a:xfrm>
            <a:off x="5708880" y="1916280"/>
            <a:ext cx="4951800" cy="373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Turquia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1119960" y="1825560"/>
            <a:ext cx="57740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pequeno-almoço completo na Turquia, na maioria dos casos consiste numa variedade de queijos, manteiga, azeitonas, ovos, tomates, pimentos, compota, mel e carne picante.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71" name="Imagem 3" descr=""/>
          <p:cNvPicPr/>
          <p:nvPr/>
        </p:nvPicPr>
        <p:blipFill>
          <a:blip r:embed="rId1"/>
          <a:stretch/>
        </p:blipFill>
        <p:spPr>
          <a:xfrm>
            <a:off x="683208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“Continental”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1119960" y="1825560"/>
            <a:ext cx="57740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É COMPOSTO POR: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Café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Leite ou leite com café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Chá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Chocolate ou qualquer outra infusão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Pão – torradas  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Brioche ou outro bolo seco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Manteiga</a:t>
            </a:r>
            <a:endParaRPr b="0" lang="pt-PT" sz="2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Doce e fruta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274" name="Imagem 3" descr=""/>
          <p:cNvPicPr/>
          <p:nvPr/>
        </p:nvPicPr>
        <p:blipFill>
          <a:blip r:embed="rId1"/>
          <a:stretch/>
        </p:blipFill>
        <p:spPr>
          <a:xfrm>
            <a:off x="6832080" y="182556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Cuba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1119960" y="1825560"/>
            <a:ext cx="470304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pt-PT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Este pequeno-almoço é uma refeição leve, que consiste em café com leite doce e uma pitada de sal. O pão cubano é inconfundível, sendo tostado com manteiga e cortado aos pedaços para poder ser molhado no café.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29" name="Imagem 3" descr=""/>
          <p:cNvPicPr/>
          <p:nvPr/>
        </p:nvPicPr>
        <p:blipFill>
          <a:blip r:embed="rId1"/>
          <a:stretch/>
        </p:blipFill>
        <p:spPr>
          <a:xfrm>
            <a:off x="6609960" y="2024640"/>
            <a:ext cx="4951800" cy="3713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na Polónia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1119960" y="1825560"/>
            <a:ext cx="3991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Conhecido na Polónia com jajecznica, este pequeno-almoço tradicional consiste em ovos mexidos cobertos com fatias de kielbasa, acompanhados com duas panquecas de batata.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32" name="Imagem 4" descr=""/>
          <p:cNvPicPr/>
          <p:nvPr/>
        </p:nvPicPr>
        <p:blipFill>
          <a:blip r:embed="rId1"/>
          <a:stretch/>
        </p:blipFill>
        <p:spPr>
          <a:xfrm>
            <a:off x="5876640" y="1825560"/>
            <a:ext cx="5628960" cy="422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Espanha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119960" y="1825560"/>
            <a:ext cx="4495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O pão à catalã ou pan con tomate em Espanha é delicioso. Basta esfregar uma tosta de pão com um pouco de alho fresco, dispor uma boa quantidade de tomate passado no tacho com azeite, e verter um fio de azeite por cima. Por fim, pode-se cobrir com queijo, presunto ou fiambre.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35" name="Imagem 3" descr=""/>
          <p:cNvPicPr/>
          <p:nvPr/>
        </p:nvPicPr>
        <p:blipFill>
          <a:blip r:embed="rId1"/>
          <a:stretch/>
        </p:blipFill>
        <p:spPr>
          <a:xfrm>
            <a:off x="5800680" y="2064600"/>
            <a:ext cx="5752800" cy="383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pt-PT" sz="5400" spc="-1" strike="noStrike">
                <a:solidFill>
                  <a:srgbClr val="ededed"/>
                </a:solidFill>
                <a:latin typeface="Corbel"/>
                <a:ea typeface="DejaVu Sans"/>
              </a:rPr>
              <a:t>Pequeno-almoço em Marrocos</a:t>
            </a:r>
            <a:endParaRPr b="0" lang="pt-PT" sz="54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119960" y="1825560"/>
            <a:ext cx="43513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ededed"/>
              </a:buClr>
              <a:buFont typeface="Arial"/>
              <a:buChar char="•"/>
            </a:pPr>
            <a:r>
              <a:rPr b="0" lang="pt-PT" sz="2800" spc="-1" strike="noStrike">
                <a:solidFill>
                  <a:srgbClr val="ededed"/>
                </a:solidFill>
                <a:latin typeface="Corbel"/>
                <a:ea typeface="DejaVu Sans"/>
              </a:rPr>
              <a:t>Usualmente consiste em diferentes tipos de pão com compota, queijo e manteiga. Também inclui um tipo de pão delicioso feito em grandes pedaços para se ir rasgando pouco a pouco; também inclui uma panqueca feita de semolina chamada baghir, muito saborosa.</a:t>
            </a:r>
            <a:endParaRPr b="0" lang="pt-PT" sz="2800" spc="-1" strike="noStrike">
              <a:latin typeface="Arial"/>
            </a:endParaRPr>
          </a:p>
        </p:txBody>
      </p:sp>
      <p:pic>
        <p:nvPicPr>
          <p:cNvPr id="138" name="Imagem 5" descr=""/>
          <p:cNvPicPr/>
          <p:nvPr/>
        </p:nvPicPr>
        <p:blipFill>
          <a:blip r:embed="rId1"/>
          <a:stretch/>
        </p:blipFill>
        <p:spPr>
          <a:xfrm>
            <a:off x="5607360" y="1941120"/>
            <a:ext cx="5937840" cy="3962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TM04033923[[fn=Profundidade]]</Template>
  <TotalTime>206</TotalTime>
  <Application>LibreOffice/6.0.5.2$Linux_X86_64 LibreOffice_project/54c8cbb85f300ac59db32fe8a675ff7683cd5a16</Application>
  <Words>1888</Words>
  <Paragraphs>123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2016-11-03T22:42:00Z</dcterms:created>
  <dc:creator>LVAZ</dc:creator>
  <dc:description/>
  <dc:language>pt-PT</dc:language>
  <cp:lastModifiedBy>A B</cp:lastModifiedBy>
  <dcterms:modified xsi:type="dcterms:W3CDTF">2018-10-02T00:46:46Z</dcterms:modified>
  <cp:revision>23</cp:revision>
  <dc:subject/>
  <dc:title>Refeições Principais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Ecrã Panorâmico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51</vt:i4>
  </property>
</Properties>
</file>