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2" r:id="rId1"/>
  </p:sldMasterIdLst>
  <p:sldIdLst>
    <p:sldId id="256" r:id="rId2"/>
    <p:sldId id="266" r:id="rId3"/>
    <p:sldId id="258" r:id="rId4"/>
    <p:sldId id="257" r:id="rId5"/>
    <p:sldId id="264" r:id="rId6"/>
    <p:sldId id="262" r:id="rId7"/>
    <p:sldId id="265" r:id="rId8"/>
    <p:sldId id="259"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88" autoAdjust="0"/>
    <p:restoredTop sz="99458" autoAdjust="0"/>
  </p:normalViewPr>
  <p:slideViewPr>
    <p:cSldViewPr snapToGrid="0">
      <p:cViewPr>
        <p:scale>
          <a:sx n="60" d="100"/>
          <a:sy n="60" d="100"/>
        </p:scale>
        <p:origin x="-1386" y="-36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2C04A1-7FCE-4B16-B232-AED460FFFFA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pt-PT"/>
        </a:p>
      </dgm:t>
    </dgm:pt>
    <dgm:pt modelId="{B4C73570-67EF-43CC-B313-B5197A461B65}">
      <dgm:prSet phldrT="[Texto]" custT="1">
        <dgm:style>
          <a:lnRef idx="1">
            <a:schemeClr val="dk1"/>
          </a:lnRef>
          <a:fillRef idx="2">
            <a:schemeClr val="dk1"/>
          </a:fillRef>
          <a:effectRef idx="1">
            <a:schemeClr val="dk1"/>
          </a:effectRef>
          <a:fontRef idx="minor">
            <a:schemeClr val="dk1"/>
          </a:fontRef>
        </dgm:style>
      </dgm:prSet>
      <dgm:spPr/>
      <dgm:t>
        <a:bodyPr/>
        <a:lstStyle/>
        <a:p>
          <a:r>
            <a:rPr lang="pt-PT" sz="1700" b="1" dirty="0" smtClean="0"/>
            <a:t>Cumprimento inicial</a:t>
          </a:r>
          <a:endParaRPr lang="pt-PT" sz="1700" b="1" dirty="0"/>
        </a:p>
      </dgm:t>
    </dgm:pt>
    <dgm:pt modelId="{1873AA72-3276-456F-AF3C-FB2BB65C28EC}" type="parTrans" cxnId="{76AD001B-AF5F-4872-B70E-642C8D2ADB61}">
      <dgm:prSet/>
      <dgm:spPr/>
      <dgm:t>
        <a:bodyPr/>
        <a:lstStyle/>
        <a:p>
          <a:endParaRPr lang="pt-PT"/>
        </a:p>
      </dgm:t>
    </dgm:pt>
    <dgm:pt modelId="{FFE0B78E-3E23-4129-BC76-7F8E250372B4}" type="sibTrans" cxnId="{76AD001B-AF5F-4872-B70E-642C8D2ADB61}">
      <dgm:prSet/>
      <dgm:spPr/>
      <dgm:t>
        <a:bodyPr/>
        <a:lstStyle/>
        <a:p>
          <a:endParaRPr lang="pt-PT" dirty="0"/>
        </a:p>
      </dgm:t>
    </dgm:pt>
    <dgm:pt modelId="{A183A7AF-A164-44E0-8062-790A167C16B8}">
      <dgm:prSet phldrT="[Texto]" custT="1">
        <dgm:style>
          <a:lnRef idx="1">
            <a:schemeClr val="dk1"/>
          </a:lnRef>
          <a:fillRef idx="2">
            <a:schemeClr val="dk1"/>
          </a:fillRef>
          <a:effectRef idx="1">
            <a:schemeClr val="dk1"/>
          </a:effectRef>
          <a:fontRef idx="minor">
            <a:schemeClr val="dk1"/>
          </a:fontRef>
        </dgm:style>
      </dgm:prSet>
      <dgm:spPr/>
      <dgm:t>
        <a:bodyPr/>
        <a:lstStyle/>
        <a:p>
          <a:r>
            <a:rPr lang="pt-PT" sz="1700" b="1" dirty="0" smtClean="0"/>
            <a:t>Exploração da necessidade</a:t>
          </a:r>
          <a:endParaRPr lang="pt-PT" sz="1700" b="1" dirty="0"/>
        </a:p>
      </dgm:t>
    </dgm:pt>
    <dgm:pt modelId="{853951AB-CE97-4DF0-977D-F11B99C5C850}" type="parTrans" cxnId="{0E17446F-E2FD-4382-B2AF-3B48022D1300}">
      <dgm:prSet/>
      <dgm:spPr/>
      <dgm:t>
        <a:bodyPr/>
        <a:lstStyle/>
        <a:p>
          <a:endParaRPr lang="pt-PT"/>
        </a:p>
      </dgm:t>
    </dgm:pt>
    <dgm:pt modelId="{1C1C2B45-3264-4AB0-8C5F-1782C01E6945}" type="sibTrans" cxnId="{0E17446F-E2FD-4382-B2AF-3B48022D1300}">
      <dgm:prSet/>
      <dgm:spPr/>
      <dgm:t>
        <a:bodyPr/>
        <a:lstStyle/>
        <a:p>
          <a:endParaRPr lang="pt-PT" dirty="0"/>
        </a:p>
      </dgm:t>
    </dgm:pt>
    <dgm:pt modelId="{A783DB0F-466D-4BC4-8E72-FAF96FDEF220}">
      <dgm:prSet phldrT="[Texto]" custT="1">
        <dgm:style>
          <a:lnRef idx="1">
            <a:schemeClr val="dk1"/>
          </a:lnRef>
          <a:fillRef idx="2">
            <a:schemeClr val="dk1"/>
          </a:fillRef>
          <a:effectRef idx="1">
            <a:schemeClr val="dk1"/>
          </a:effectRef>
          <a:fontRef idx="minor">
            <a:schemeClr val="dk1"/>
          </a:fontRef>
        </dgm:style>
      </dgm:prSet>
      <dgm:spPr/>
      <dgm:t>
        <a:bodyPr/>
        <a:lstStyle/>
        <a:p>
          <a:r>
            <a:rPr lang="pt-PT" sz="1700" b="1" dirty="0" smtClean="0"/>
            <a:t>Satisfação da necessidade</a:t>
          </a:r>
          <a:endParaRPr lang="pt-PT" sz="1700" b="1" dirty="0"/>
        </a:p>
      </dgm:t>
    </dgm:pt>
    <dgm:pt modelId="{05B85345-54A9-4A86-8841-4B11ABBC3E20}" type="parTrans" cxnId="{DF18547B-9209-4782-99B3-4E3C1879B088}">
      <dgm:prSet/>
      <dgm:spPr/>
      <dgm:t>
        <a:bodyPr/>
        <a:lstStyle/>
        <a:p>
          <a:endParaRPr lang="pt-PT"/>
        </a:p>
      </dgm:t>
    </dgm:pt>
    <dgm:pt modelId="{72CD9CFF-D706-4B9E-924E-26A5AA4ACF78}" type="sibTrans" cxnId="{DF18547B-9209-4782-99B3-4E3C1879B088}">
      <dgm:prSet/>
      <dgm:spPr/>
      <dgm:t>
        <a:bodyPr/>
        <a:lstStyle/>
        <a:p>
          <a:endParaRPr lang="pt-PT" dirty="0"/>
        </a:p>
      </dgm:t>
    </dgm:pt>
    <dgm:pt modelId="{46D00479-25DD-427D-8A6B-46204C555BA9}">
      <dgm:prSet phldrT="[Texto]" custT="1">
        <dgm:style>
          <a:lnRef idx="1">
            <a:schemeClr val="dk1"/>
          </a:lnRef>
          <a:fillRef idx="2">
            <a:schemeClr val="dk1"/>
          </a:fillRef>
          <a:effectRef idx="1">
            <a:schemeClr val="dk1"/>
          </a:effectRef>
          <a:fontRef idx="minor">
            <a:schemeClr val="dk1"/>
          </a:fontRef>
        </dgm:style>
      </dgm:prSet>
      <dgm:spPr/>
      <dgm:t>
        <a:bodyPr/>
        <a:lstStyle/>
        <a:p>
          <a:r>
            <a:rPr lang="pt-PT" sz="1700" b="1" dirty="0" smtClean="0"/>
            <a:t>Cumprimento final</a:t>
          </a:r>
          <a:endParaRPr lang="pt-PT" sz="1700" b="1" dirty="0"/>
        </a:p>
      </dgm:t>
    </dgm:pt>
    <dgm:pt modelId="{3FEDBD30-9BD4-43AB-BFD4-DD8D2CE8B394}" type="parTrans" cxnId="{2DE34928-5E79-4D0E-AA92-2B7E37D66AD1}">
      <dgm:prSet/>
      <dgm:spPr/>
      <dgm:t>
        <a:bodyPr/>
        <a:lstStyle/>
        <a:p>
          <a:endParaRPr lang="pt-PT"/>
        </a:p>
      </dgm:t>
    </dgm:pt>
    <dgm:pt modelId="{4BBBAC33-C34D-4C51-B0BB-3A27208D7301}" type="sibTrans" cxnId="{2DE34928-5E79-4D0E-AA92-2B7E37D66AD1}">
      <dgm:prSet/>
      <dgm:spPr/>
      <dgm:t>
        <a:bodyPr/>
        <a:lstStyle/>
        <a:p>
          <a:endParaRPr lang="pt-PT" dirty="0"/>
        </a:p>
      </dgm:t>
    </dgm:pt>
    <dgm:pt modelId="{FE2D41E1-39EF-4A71-BF7E-BBD9588C0D7D}" type="pres">
      <dgm:prSet presAssocID="{D12C04A1-7FCE-4B16-B232-AED460FFFFA7}" presName="cycle" presStyleCnt="0">
        <dgm:presLayoutVars>
          <dgm:dir/>
          <dgm:resizeHandles val="exact"/>
        </dgm:presLayoutVars>
      </dgm:prSet>
      <dgm:spPr/>
    </dgm:pt>
    <dgm:pt modelId="{4E8AB8DF-F70A-4C46-80DE-934DCB933F5F}" type="pres">
      <dgm:prSet presAssocID="{B4C73570-67EF-43CC-B313-B5197A461B65}" presName="node" presStyleLbl="node1" presStyleIdx="0" presStyleCnt="4" custScaleX="123463" custScaleY="136091">
        <dgm:presLayoutVars>
          <dgm:bulletEnabled val="1"/>
        </dgm:presLayoutVars>
      </dgm:prSet>
      <dgm:spPr/>
    </dgm:pt>
    <dgm:pt modelId="{670A4EF8-B1CC-4D13-B12C-C02A6C6B111D}" type="pres">
      <dgm:prSet presAssocID="{FFE0B78E-3E23-4129-BC76-7F8E250372B4}" presName="sibTrans" presStyleLbl="sibTrans2D1" presStyleIdx="0" presStyleCnt="4"/>
      <dgm:spPr/>
    </dgm:pt>
    <dgm:pt modelId="{FBD6150E-8B98-4F6B-B777-6BE7D680F00E}" type="pres">
      <dgm:prSet presAssocID="{FFE0B78E-3E23-4129-BC76-7F8E250372B4}" presName="connectorText" presStyleLbl="sibTrans2D1" presStyleIdx="0" presStyleCnt="4"/>
      <dgm:spPr/>
    </dgm:pt>
    <dgm:pt modelId="{1B4819AB-06FB-4720-9935-BD8BA2AA7873}" type="pres">
      <dgm:prSet presAssocID="{A183A7AF-A164-44E0-8062-790A167C16B8}" presName="node" presStyleLbl="node1" presStyleIdx="1" presStyleCnt="4" custScaleX="133555" custScaleY="126382" custRadScaleRad="96368" custRadScaleInc="-9629">
        <dgm:presLayoutVars>
          <dgm:bulletEnabled val="1"/>
        </dgm:presLayoutVars>
      </dgm:prSet>
      <dgm:spPr/>
    </dgm:pt>
    <dgm:pt modelId="{0350E661-A30D-4BB7-BC14-536DE37742B5}" type="pres">
      <dgm:prSet presAssocID="{1C1C2B45-3264-4AB0-8C5F-1782C01E6945}" presName="sibTrans" presStyleLbl="sibTrans2D1" presStyleIdx="1" presStyleCnt="4"/>
      <dgm:spPr/>
    </dgm:pt>
    <dgm:pt modelId="{7A7A5604-E0E2-4EE7-8229-79690E474D1B}" type="pres">
      <dgm:prSet presAssocID="{1C1C2B45-3264-4AB0-8C5F-1782C01E6945}" presName="connectorText" presStyleLbl="sibTrans2D1" presStyleIdx="1" presStyleCnt="4"/>
      <dgm:spPr/>
    </dgm:pt>
    <dgm:pt modelId="{6491C931-B231-4261-AD86-D348C890CF0C}" type="pres">
      <dgm:prSet presAssocID="{A783DB0F-466D-4BC4-8E72-FAF96FDEF220}" presName="node" presStyleLbl="node1" presStyleIdx="2" presStyleCnt="4" custScaleX="138831" custScaleY="136663" custRadScaleRad="118323" custRadScaleInc="-10305">
        <dgm:presLayoutVars>
          <dgm:bulletEnabled val="1"/>
        </dgm:presLayoutVars>
      </dgm:prSet>
      <dgm:spPr/>
    </dgm:pt>
    <dgm:pt modelId="{4EF9E02C-7FF7-4848-AFA0-DE741D67FF60}" type="pres">
      <dgm:prSet presAssocID="{72CD9CFF-D706-4B9E-924E-26A5AA4ACF78}" presName="sibTrans" presStyleLbl="sibTrans2D1" presStyleIdx="2" presStyleCnt="4"/>
      <dgm:spPr/>
    </dgm:pt>
    <dgm:pt modelId="{F6656BA7-3B95-488E-8362-7CA928242352}" type="pres">
      <dgm:prSet presAssocID="{72CD9CFF-D706-4B9E-924E-26A5AA4ACF78}" presName="connectorText" presStyleLbl="sibTrans2D1" presStyleIdx="2" presStyleCnt="4"/>
      <dgm:spPr/>
    </dgm:pt>
    <dgm:pt modelId="{52799F6C-51B3-4D72-8BCE-EFFC0EAE56CA}" type="pres">
      <dgm:prSet presAssocID="{46D00479-25DD-427D-8A6B-46204C555BA9}" presName="node" presStyleLbl="node1" presStyleIdx="3" presStyleCnt="4" custScaleX="126933" custScaleY="115149">
        <dgm:presLayoutVars>
          <dgm:bulletEnabled val="1"/>
        </dgm:presLayoutVars>
      </dgm:prSet>
      <dgm:spPr/>
    </dgm:pt>
    <dgm:pt modelId="{20525022-553B-4692-AA53-CC43618BC443}" type="pres">
      <dgm:prSet presAssocID="{4BBBAC33-C34D-4C51-B0BB-3A27208D7301}" presName="sibTrans" presStyleLbl="sibTrans2D1" presStyleIdx="3" presStyleCnt="4"/>
      <dgm:spPr/>
    </dgm:pt>
    <dgm:pt modelId="{3256DAAE-7591-4599-9DA4-AB5DFB37BE00}" type="pres">
      <dgm:prSet presAssocID="{4BBBAC33-C34D-4C51-B0BB-3A27208D7301}" presName="connectorText" presStyleLbl="sibTrans2D1" presStyleIdx="3" presStyleCnt="4"/>
      <dgm:spPr/>
    </dgm:pt>
  </dgm:ptLst>
  <dgm:cxnLst>
    <dgm:cxn modelId="{2DE34928-5E79-4D0E-AA92-2B7E37D66AD1}" srcId="{D12C04A1-7FCE-4B16-B232-AED460FFFFA7}" destId="{46D00479-25DD-427D-8A6B-46204C555BA9}" srcOrd="3" destOrd="0" parTransId="{3FEDBD30-9BD4-43AB-BFD4-DD8D2CE8B394}" sibTransId="{4BBBAC33-C34D-4C51-B0BB-3A27208D7301}"/>
    <dgm:cxn modelId="{DF18547B-9209-4782-99B3-4E3C1879B088}" srcId="{D12C04A1-7FCE-4B16-B232-AED460FFFFA7}" destId="{A783DB0F-466D-4BC4-8E72-FAF96FDEF220}" srcOrd="2" destOrd="0" parTransId="{05B85345-54A9-4A86-8841-4B11ABBC3E20}" sibTransId="{72CD9CFF-D706-4B9E-924E-26A5AA4ACF78}"/>
    <dgm:cxn modelId="{2FC41236-A624-4F95-B216-192890636343}" type="presOf" srcId="{B4C73570-67EF-43CC-B313-B5197A461B65}" destId="{4E8AB8DF-F70A-4C46-80DE-934DCB933F5F}" srcOrd="0" destOrd="0" presId="urn:microsoft.com/office/officeart/2005/8/layout/cycle2"/>
    <dgm:cxn modelId="{E796C1CE-6F97-482C-961C-DD096EF3E8D1}" type="presOf" srcId="{4BBBAC33-C34D-4C51-B0BB-3A27208D7301}" destId="{20525022-553B-4692-AA53-CC43618BC443}" srcOrd="0" destOrd="0" presId="urn:microsoft.com/office/officeart/2005/8/layout/cycle2"/>
    <dgm:cxn modelId="{55F909BA-F251-488C-BD6E-3A688F206475}" type="presOf" srcId="{A783DB0F-466D-4BC4-8E72-FAF96FDEF220}" destId="{6491C931-B231-4261-AD86-D348C890CF0C}" srcOrd="0" destOrd="0" presId="urn:microsoft.com/office/officeart/2005/8/layout/cycle2"/>
    <dgm:cxn modelId="{1D242B47-A971-4894-8C25-BF2C7C108C6C}" type="presOf" srcId="{D12C04A1-7FCE-4B16-B232-AED460FFFFA7}" destId="{FE2D41E1-39EF-4A71-BF7E-BBD9588C0D7D}" srcOrd="0" destOrd="0" presId="urn:microsoft.com/office/officeart/2005/8/layout/cycle2"/>
    <dgm:cxn modelId="{974C5322-9F0D-412B-A85C-A8CAAF31C097}" type="presOf" srcId="{FFE0B78E-3E23-4129-BC76-7F8E250372B4}" destId="{670A4EF8-B1CC-4D13-B12C-C02A6C6B111D}" srcOrd="0" destOrd="0" presId="urn:microsoft.com/office/officeart/2005/8/layout/cycle2"/>
    <dgm:cxn modelId="{A60690EF-1297-4889-8604-CE26B4655962}" type="presOf" srcId="{1C1C2B45-3264-4AB0-8C5F-1782C01E6945}" destId="{7A7A5604-E0E2-4EE7-8229-79690E474D1B}" srcOrd="1" destOrd="0" presId="urn:microsoft.com/office/officeart/2005/8/layout/cycle2"/>
    <dgm:cxn modelId="{9D4858A6-A55B-44F6-A1DC-81AE000D5F15}" type="presOf" srcId="{72CD9CFF-D706-4B9E-924E-26A5AA4ACF78}" destId="{F6656BA7-3B95-488E-8362-7CA928242352}" srcOrd="1" destOrd="0" presId="urn:microsoft.com/office/officeart/2005/8/layout/cycle2"/>
    <dgm:cxn modelId="{5EC0174A-C8F4-4763-8194-8902508DE066}" type="presOf" srcId="{FFE0B78E-3E23-4129-BC76-7F8E250372B4}" destId="{FBD6150E-8B98-4F6B-B777-6BE7D680F00E}" srcOrd="1" destOrd="0" presId="urn:microsoft.com/office/officeart/2005/8/layout/cycle2"/>
    <dgm:cxn modelId="{CB058020-FE8A-475F-9736-71E3B559A1B3}" type="presOf" srcId="{72CD9CFF-D706-4B9E-924E-26A5AA4ACF78}" destId="{4EF9E02C-7FF7-4848-AFA0-DE741D67FF60}" srcOrd="0" destOrd="0" presId="urn:microsoft.com/office/officeart/2005/8/layout/cycle2"/>
    <dgm:cxn modelId="{76AD001B-AF5F-4872-B70E-642C8D2ADB61}" srcId="{D12C04A1-7FCE-4B16-B232-AED460FFFFA7}" destId="{B4C73570-67EF-43CC-B313-B5197A461B65}" srcOrd="0" destOrd="0" parTransId="{1873AA72-3276-456F-AF3C-FB2BB65C28EC}" sibTransId="{FFE0B78E-3E23-4129-BC76-7F8E250372B4}"/>
    <dgm:cxn modelId="{60CB7F0A-4370-49F4-A9EE-0C8B125DCCFB}" type="presOf" srcId="{A183A7AF-A164-44E0-8062-790A167C16B8}" destId="{1B4819AB-06FB-4720-9935-BD8BA2AA7873}" srcOrd="0" destOrd="0" presId="urn:microsoft.com/office/officeart/2005/8/layout/cycle2"/>
    <dgm:cxn modelId="{AA1AD104-A747-486C-A3B8-6FEBF248C2EC}" type="presOf" srcId="{46D00479-25DD-427D-8A6B-46204C555BA9}" destId="{52799F6C-51B3-4D72-8BCE-EFFC0EAE56CA}" srcOrd="0" destOrd="0" presId="urn:microsoft.com/office/officeart/2005/8/layout/cycle2"/>
    <dgm:cxn modelId="{0E17446F-E2FD-4382-B2AF-3B48022D1300}" srcId="{D12C04A1-7FCE-4B16-B232-AED460FFFFA7}" destId="{A183A7AF-A164-44E0-8062-790A167C16B8}" srcOrd="1" destOrd="0" parTransId="{853951AB-CE97-4DF0-977D-F11B99C5C850}" sibTransId="{1C1C2B45-3264-4AB0-8C5F-1782C01E6945}"/>
    <dgm:cxn modelId="{704D6666-BF45-40AE-99DE-C61F4E8F1FF4}" type="presOf" srcId="{1C1C2B45-3264-4AB0-8C5F-1782C01E6945}" destId="{0350E661-A30D-4BB7-BC14-536DE37742B5}" srcOrd="0" destOrd="0" presId="urn:microsoft.com/office/officeart/2005/8/layout/cycle2"/>
    <dgm:cxn modelId="{635BA6EF-FF43-406C-BE96-E3BE0DD28842}" type="presOf" srcId="{4BBBAC33-C34D-4C51-B0BB-3A27208D7301}" destId="{3256DAAE-7591-4599-9DA4-AB5DFB37BE00}" srcOrd="1" destOrd="0" presId="urn:microsoft.com/office/officeart/2005/8/layout/cycle2"/>
    <dgm:cxn modelId="{2C1D7263-778F-484A-ADDA-382895451C08}" type="presParOf" srcId="{FE2D41E1-39EF-4A71-BF7E-BBD9588C0D7D}" destId="{4E8AB8DF-F70A-4C46-80DE-934DCB933F5F}" srcOrd="0" destOrd="0" presId="urn:microsoft.com/office/officeart/2005/8/layout/cycle2"/>
    <dgm:cxn modelId="{202CD062-85FF-44B6-8709-886340FC5E09}" type="presParOf" srcId="{FE2D41E1-39EF-4A71-BF7E-BBD9588C0D7D}" destId="{670A4EF8-B1CC-4D13-B12C-C02A6C6B111D}" srcOrd="1" destOrd="0" presId="urn:microsoft.com/office/officeart/2005/8/layout/cycle2"/>
    <dgm:cxn modelId="{E2019E9C-CBBF-401E-9D9A-C468BBCD9D97}" type="presParOf" srcId="{670A4EF8-B1CC-4D13-B12C-C02A6C6B111D}" destId="{FBD6150E-8B98-4F6B-B777-6BE7D680F00E}" srcOrd="0" destOrd="0" presId="urn:microsoft.com/office/officeart/2005/8/layout/cycle2"/>
    <dgm:cxn modelId="{0F97F67B-C80B-445A-9751-4D1C50277501}" type="presParOf" srcId="{FE2D41E1-39EF-4A71-BF7E-BBD9588C0D7D}" destId="{1B4819AB-06FB-4720-9935-BD8BA2AA7873}" srcOrd="2" destOrd="0" presId="urn:microsoft.com/office/officeart/2005/8/layout/cycle2"/>
    <dgm:cxn modelId="{56FDE9D6-18F7-4A61-AC06-B683CCC1BED7}" type="presParOf" srcId="{FE2D41E1-39EF-4A71-BF7E-BBD9588C0D7D}" destId="{0350E661-A30D-4BB7-BC14-536DE37742B5}" srcOrd="3" destOrd="0" presId="urn:microsoft.com/office/officeart/2005/8/layout/cycle2"/>
    <dgm:cxn modelId="{3350AE74-1936-4AF9-934B-99D0620636B7}" type="presParOf" srcId="{0350E661-A30D-4BB7-BC14-536DE37742B5}" destId="{7A7A5604-E0E2-4EE7-8229-79690E474D1B}" srcOrd="0" destOrd="0" presId="urn:microsoft.com/office/officeart/2005/8/layout/cycle2"/>
    <dgm:cxn modelId="{E82002B6-408A-4FF9-8FD6-1CB95ED24D5F}" type="presParOf" srcId="{FE2D41E1-39EF-4A71-BF7E-BBD9588C0D7D}" destId="{6491C931-B231-4261-AD86-D348C890CF0C}" srcOrd="4" destOrd="0" presId="urn:microsoft.com/office/officeart/2005/8/layout/cycle2"/>
    <dgm:cxn modelId="{8773EC48-A8DB-4CAB-85BB-E76E5AD7F0EC}" type="presParOf" srcId="{FE2D41E1-39EF-4A71-BF7E-BBD9588C0D7D}" destId="{4EF9E02C-7FF7-4848-AFA0-DE741D67FF60}" srcOrd="5" destOrd="0" presId="urn:microsoft.com/office/officeart/2005/8/layout/cycle2"/>
    <dgm:cxn modelId="{301BEA7B-0CB2-4314-BCC9-43698FB3AE8F}" type="presParOf" srcId="{4EF9E02C-7FF7-4848-AFA0-DE741D67FF60}" destId="{F6656BA7-3B95-488E-8362-7CA928242352}" srcOrd="0" destOrd="0" presId="urn:microsoft.com/office/officeart/2005/8/layout/cycle2"/>
    <dgm:cxn modelId="{06EC18D1-2973-4DA2-8E7B-0E79E7C22F32}" type="presParOf" srcId="{FE2D41E1-39EF-4A71-BF7E-BBD9588C0D7D}" destId="{52799F6C-51B3-4D72-8BCE-EFFC0EAE56CA}" srcOrd="6" destOrd="0" presId="urn:microsoft.com/office/officeart/2005/8/layout/cycle2"/>
    <dgm:cxn modelId="{81B2922F-18B3-427B-AC55-6099FB08FF5B}" type="presParOf" srcId="{FE2D41E1-39EF-4A71-BF7E-BBD9588C0D7D}" destId="{20525022-553B-4692-AA53-CC43618BC443}" srcOrd="7" destOrd="0" presId="urn:microsoft.com/office/officeart/2005/8/layout/cycle2"/>
    <dgm:cxn modelId="{D1657EB3-6793-43DC-830E-F5B2F4BFE696}" type="presParOf" srcId="{20525022-553B-4692-AA53-CC43618BC443}" destId="{3256DAAE-7591-4599-9DA4-AB5DFB37BE00}" srcOrd="0" destOrd="0" presId="urn:microsoft.com/office/officeart/2005/8/layout/cycle2"/>
  </dgm:cxnLst>
  <dgm:bg/>
  <dgm:whole/>
</dgm:dataModel>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spTree>
      <p:nvGrpSpPr>
        <p:cNvPr id="1" name=""/>
        <p:cNvGrpSpPr/>
        <p:nvPr/>
      </p:nvGrpSpPr>
      <p:grpSpPr>
        <a:xfrm>
          <a:off x="0" y="0"/>
          <a:ext cx="0" cy="0"/>
          <a:chOff x="0" y="0"/>
          <a:chExt cx="0" cy="0"/>
        </a:xfrm>
      </p:grpSpPr>
      <p:sp>
        <p:nvSpPr>
          <p:cNvPr id="7" name="Conexão recta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ítulo 28"/>
          <p:cNvSpPr>
            <a:spLocks noGrp="1"/>
          </p:cNvSpPr>
          <p:nvPr>
            <p:ph type="ctrTitle"/>
          </p:nvPr>
        </p:nvSpPr>
        <p:spPr>
          <a:xfrm>
            <a:off x="508000" y="4853412"/>
            <a:ext cx="11277600" cy="1222375"/>
          </a:xfrm>
        </p:spPr>
        <p:txBody>
          <a:bodyPr anchor="t"/>
          <a:lstStyle/>
          <a:p>
            <a:r>
              <a:rPr kumimoji="0" lang="pt-PT" smtClean="0"/>
              <a:t>Clique para editar o estilo</a:t>
            </a:r>
            <a:endParaRPr kumimoji="0" lang="en-US"/>
          </a:p>
        </p:txBody>
      </p:sp>
      <p:sp>
        <p:nvSpPr>
          <p:cNvPr id="9" name="Subtítulo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16" name="Marcador de Posição da Data 15"/>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2" name="Marcador de Posição do Rodapé 1"/>
          <p:cNvSpPr>
            <a:spLocks noGrp="1"/>
          </p:cNvSpPr>
          <p:nvPr>
            <p:ph type="ftr" sz="quarter" idx="11"/>
          </p:nvPr>
        </p:nvSpPr>
        <p:spPr/>
        <p:txBody>
          <a:bodyPr/>
          <a:lstStyle/>
          <a:p>
            <a:endParaRPr lang="en-US" dirty="0"/>
          </a:p>
        </p:txBody>
      </p:sp>
      <p:sp>
        <p:nvSpPr>
          <p:cNvPr id="15" name="Marcador de Posição do Número do Diapositivo 14"/>
          <p:cNvSpPr>
            <a:spLocks noGrp="1"/>
          </p:cNvSpPr>
          <p:nvPr>
            <p:ph type="sldNum" sz="quarter" idx="12"/>
          </p:nvPr>
        </p:nvSpPr>
        <p:spPr>
          <a:xfrm>
            <a:off x="10972800" y="6473952"/>
            <a:ext cx="1011936" cy="246888"/>
          </a:xfrm>
        </p:spPr>
        <p:txBody>
          <a:bodyPr/>
          <a:lstStyle/>
          <a:p>
            <a:fld id="{D57F1E4F-1CFF-5643-939E-217C01CDF565}" type="slidenum">
              <a:rPr lang="en-US" smtClean="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5" name="Marcador de Posição do Rodapé 4"/>
          <p:cNvSpPr>
            <a:spLocks noGrp="1"/>
          </p:cNvSpPr>
          <p:nvPr>
            <p:ph type="ftr" sz="quarter" idx="11"/>
          </p:nvPr>
        </p:nvSpPr>
        <p:spPr/>
        <p:txBody>
          <a:bodyPr/>
          <a:lstStyle/>
          <a:p>
            <a:endParaRPr lang="en-US" dirty="0"/>
          </a:p>
        </p:txBody>
      </p:sp>
      <p:sp>
        <p:nvSpPr>
          <p:cNvPr id="6" name="Marcador de Posição do Número do Diapositivo 5"/>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144000" y="549277"/>
            <a:ext cx="2438400" cy="5851525"/>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609600" y="549277"/>
            <a:ext cx="8331200" cy="5851525"/>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5" name="Marcador de Posição do Rodapé 4"/>
          <p:cNvSpPr>
            <a:spLocks noGrp="1"/>
          </p:cNvSpPr>
          <p:nvPr>
            <p:ph type="ftr" sz="quarter" idx="11"/>
          </p:nvPr>
        </p:nvSpPr>
        <p:spPr/>
        <p:txBody>
          <a:bodyPr/>
          <a:lstStyle/>
          <a:p>
            <a:endParaRPr lang="en-US" dirty="0"/>
          </a:p>
        </p:txBody>
      </p:sp>
      <p:sp>
        <p:nvSpPr>
          <p:cNvPr id="6" name="Marcador de Posição do Número do Diapositivo 5"/>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2" name="Título 21"/>
          <p:cNvSpPr>
            <a:spLocks noGrp="1"/>
          </p:cNvSpPr>
          <p:nvPr>
            <p:ph type="title"/>
          </p:nvPr>
        </p:nvSpPr>
        <p:spPr/>
        <p:txBody>
          <a:bodyPr/>
          <a:lstStyle/>
          <a:p>
            <a:r>
              <a:rPr kumimoji="0" lang="pt-PT" smtClean="0"/>
              <a:t>Clique para editar o estilo</a:t>
            </a:r>
            <a:endParaRPr kumimoji="0" lang="en-US"/>
          </a:p>
        </p:txBody>
      </p:sp>
      <p:sp>
        <p:nvSpPr>
          <p:cNvPr id="27" name="Marcador de Posição de Conteúdo 26"/>
          <p:cNvSpPr>
            <a:spLocks noGrp="1"/>
          </p:cNvSpPr>
          <p:nvPr>
            <p:ph idx="1"/>
          </p:nvPr>
        </p:nvSpPr>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25" name="Marcador de Posição da Data 24"/>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19" name="Marcador de Posição do Rodapé 18"/>
          <p:cNvSpPr>
            <a:spLocks noGrp="1"/>
          </p:cNvSpPr>
          <p:nvPr>
            <p:ph type="ftr" sz="quarter" idx="11"/>
          </p:nvPr>
        </p:nvSpPr>
        <p:spPr>
          <a:xfrm>
            <a:off x="4775200" y="76201"/>
            <a:ext cx="3860800" cy="288925"/>
          </a:xfrm>
        </p:spPr>
        <p:txBody>
          <a:bodyPr/>
          <a:lstStyle/>
          <a:p>
            <a:endParaRPr lang="en-US" dirty="0"/>
          </a:p>
        </p:txBody>
      </p:sp>
      <p:sp>
        <p:nvSpPr>
          <p:cNvPr id="16" name="Marcador de Posição do Número do Diapositivo 15"/>
          <p:cNvSpPr>
            <a:spLocks noGrp="1"/>
          </p:cNvSpPr>
          <p:nvPr>
            <p:ph type="sldNum" sz="quarter" idx="12"/>
          </p:nvPr>
        </p:nvSpPr>
        <p:spPr>
          <a:xfrm>
            <a:off x="10972800" y="6473952"/>
            <a:ext cx="1011936" cy="246888"/>
          </a:xfrm>
        </p:spPr>
        <p:txBody>
          <a:bodyPr/>
          <a:lstStyle/>
          <a:p>
            <a:fld id="{D57F1E4F-1CFF-5643-939E-217C01CDF565}" type="slidenum">
              <a:rPr lang="en-US" smtClean="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bg>
      <p:bgRef idx="1003">
        <a:schemeClr val="bg2"/>
      </p:bgRef>
    </p:bg>
    <p:spTree>
      <p:nvGrpSpPr>
        <p:cNvPr id="1" name=""/>
        <p:cNvGrpSpPr/>
        <p:nvPr/>
      </p:nvGrpSpPr>
      <p:grpSpPr>
        <a:xfrm>
          <a:off x="0" y="0"/>
          <a:ext cx="0" cy="0"/>
          <a:chOff x="0" y="0"/>
          <a:chExt cx="0" cy="0"/>
        </a:xfrm>
      </p:grpSpPr>
      <p:sp>
        <p:nvSpPr>
          <p:cNvPr id="7" name="Conexão recta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Marcador de Posição do Texto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19" name="Marcador de Posição da Data 18"/>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11" name="Marcador de Posição do Rodapé 10"/>
          <p:cNvSpPr>
            <a:spLocks noGrp="1"/>
          </p:cNvSpPr>
          <p:nvPr>
            <p:ph type="ftr" sz="quarter" idx="11"/>
          </p:nvPr>
        </p:nvSpPr>
        <p:spPr/>
        <p:txBody>
          <a:bodyPr/>
          <a:lstStyle/>
          <a:p>
            <a:endParaRPr lang="en-US" dirty="0"/>
          </a:p>
        </p:txBody>
      </p:sp>
      <p:sp>
        <p:nvSpPr>
          <p:cNvPr id="16" name="Marcador de Posição do Número do Diapositivo 1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8" name="Título 7"/>
          <p:cNvSpPr>
            <a:spLocks noGrp="1"/>
          </p:cNvSpPr>
          <p:nvPr>
            <p:ph type="title"/>
          </p:nvPr>
        </p:nvSpPr>
        <p:spPr>
          <a:xfrm>
            <a:off x="240633" y="2947086"/>
            <a:ext cx="11582400" cy="1184825"/>
          </a:xfrm>
        </p:spPr>
        <p:txBody>
          <a:bodyPr rtlCol="0" anchor="t"/>
          <a:lstStyle>
            <a:lvl1pPr algn="r">
              <a:defRPr/>
            </a:lvl1pPr>
          </a:lstStyle>
          <a:p>
            <a:r>
              <a:rPr kumimoji="0" lang="pt-PT" smtClean="0"/>
              <a:t>Clique para editar o estilo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0" name="Título 19"/>
          <p:cNvSpPr>
            <a:spLocks noGrp="1"/>
          </p:cNvSpPr>
          <p:nvPr>
            <p:ph type="title"/>
          </p:nvPr>
        </p:nvSpPr>
        <p:spPr>
          <a:xfrm>
            <a:off x="402336" y="457200"/>
            <a:ext cx="11582400" cy="841248"/>
          </a:xfrm>
        </p:spPr>
        <p:txBody>
          <a:bodyPr/>
          <a:lstStyle/>
          <a:p>
            <a:r>
              <a:rPr kumimoji="0" lang="pt-PT" smtClean="0"/>
              <a:t>Clique para editar o estilo</a:t>
            </a:r>
            <a:endParaRPr kumimoji="0" lang="en-US"/>
          </a:p>
        </p:txBody>
      </p:sp>
      <p:sp>
        <p:nvSpPr>
          <p:cNvPr id="14" name="Marcador de Posição de Conteúdo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3" name="Marcador de Posição de Conteúdo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21" name="Marcador de Posição da Data 20"/>
          <p:cNvSpPr>
            <a:spLocks noGrp="1"/>
          </p:cNvSpPr>
          <p:nvPr>
            <p:ph type="dt" sz="half" idx="10"/>
          </p:nvPr>
        </p:nvSpPr>
        <p:spPr/>
        <p:txBody>
          <a:bodyPr/>
          <a:lstStyle/>
          <a:p>
            <a:fld id="{05BFA754-D5C3-4E66-96A6-867B257F58DC}" type="datetimeFigureOut">
              <a:rPr lang="en-US" smtClean="0"/>
              <a:pPr/>
              <a:t>2/19/2019</a:t>
            </a:fld>
            <a:endParaRPr lang="en-US" dirty="0"/>
          </a:p>
        </p:txBody>
      </p:sp>
      <p:sp>
        <p:nvSpPr>
          <p:cNvPr id="10" name="Marcador de Posição do Rodapé 9"/>
          <p:cNvSpPr>
            <a:spLocks noGrp="1"/>
          </p:cNvSpPr>
          <p:nvPr>
            <p:ph type="ftr" sz="quarter" idx="11"/>
          </p:nvPr>
        </p:nvSpPr>
        <p:spPr/>
        <p:txBody>
          <a:bodyPr/>
          <a:lstStyle/>
          <a:p>
            <a:endParaRPr lang="en-US" dirty="0"/>
          </a:p>
        </p:txBody>
      </p:sp>
      <p:sp>
        <p:nvSpPr>
          <p:cNvPr id="31" name="Marcador de Posição do Número do Diapositivo 30"/>
          <p:cNvSpPr>
            <a:spLocks noGrp="1"/>
          </p:cNvSpPr>
          <p:nvPr>
            <p:ph type="sldNum" sz="quarter" idx="12"/>
          </p:nvPr>
        </p:nvSpPr>
        <p:spPr/>
        <p:txBody>
          <a:bodyPr/>
          <a:lstStyle/>
          <a:p>
            <a:fld id="{5D84065D-F351-4B03-BD91-D8A6B8D4B362}" type="slidenum">
              <a:rPr lang="en-US" smtClean="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9" name="Título 28"/>
          <p:cNvSpPr>
            <a:spLocks noGrp="1"/>
          </p:cNvSpPr>
          <p:nvPr>
            <p:ph type="title"/>
          </p:nvPr>
        </p:nvSpPr>
        <p:spPr>
          <a:xfrm>
            <a:off x="406400" y="5410200"/>
            <a:ext cx="11480800" cy="882650"/>
          </a:xfrm>
        </p:spPr>
        <p:txBody>
          <a:bodyPr anchor="ctr"/>
          <a:lstStyle>
            <a:lvl1pPr>
              <a:defRPr/>
            </a:lvl1pPr>
          </a:lstStyle>
          <a:p>
            <a:r>
              <a:rPr kumimoji="0" lang="pt-PT" smtClean="0"/>
              <a:t>Clique para editar o estilo</a:t>
            </a:r>
            <a:endParaRPr kumimoji="0" lang="en-US"/>
          </a:p>
        </p:txBody>
      </p:sp>
      <p:sp>
        <p:nvSpPr>
          <p:cNvPr id="13" name="Marcador de Posição do Texto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25" name="Marcador de Posição do Texto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e Conteúdo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28" name="Marcador de Posição de Conteúdo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0" name="Marcador de Posição da Data 9"/>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6" name="Marcador de Posição do Rodapé 5"/>
          <p:cNvSpPr>
            <a:spLocks noGrp="1"/>
          </p:cNvSpPr>
          <p:nvPr>
            <p:ph type="ftr" sz="quarter" idx="11"/>
          </p:nvPr>
        </p:nvSpPr>
        <p:spPr/>
        <p:txBody>
          <a:bodyPr/>
          <a:lstStyle/>
          <a:p>
            <a:endParaRPr lang="en-US" dirty="0"/>
          </a:p>
        </p:txBody>
      </p:sp>
      <p:sp>
        <p:nvSpPr>
          <p:cNvPr id="7" name="Marcador de Posição do Número do Diapositivo 6"/>
          <p:cNvSpPr>
            <a:spLocks noGrp="1"/>
          </p:cNvSpPr>
          <p:nvPr>
            <p:ph type="sldNum" sz="quarter" idx="12"/>
          </p:nvPr>
        </p:nvSpPr>
        <p:spPr>
          <a:xfrm>
            <a:off x="10972800" y="6477000"/>
            <a:ext cx="1016000" cy="246888"/>
          </a:xfrm>
        </p:spPr>
        <p:txBody>
          <a:bodyPr/>
          <a:lstStyle/>
          <a:p>
            <a:fld id="{D57F1E4F-1CFF-5643-939E-217C01CDF565}" type="slidenum">
              <a:rPr lang="en-US" smtClean="0"/>
              <a:pPr/>
              <a:t>‹nº›</a:t>
            </a:fld>
            <a:endParaRPr lang="en-US" dirty="0"/>
          </a:p>
        </p:txBody>
      </p:sp>
      <p:sp>
        <p:nvSpPr>
          <p:cNvPr id="11" name="Conexão recta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30" name="Título 29"/>
          <p:cNvSpPr>
            <a:spLocks noGrp="1"/>
          </p:cNvSpPr>
          <p:nvPr>
            <p:ph type="title"/>
          </p:nvPr>
        </p:nvSpPr>
        <p:spPr>
          <a:xfrm>
            <a:off x="402336" y="457200"/>
            <a:ext cx="11582400" cy="841248"/>
          </a:xfrm>
        </p:spPr>
        <p:txBody>
          <a:bodyPr/>
          <a:lstStyle/>
          <a:p>
            <a:r>
              <a:rPr kumimoji="0" lang="pt-PT" smtClean="0"/>
              <a:t>Clique para editar o estilo</a:t>
            </a:r>
            <a:endParaRPr kumimoji="0" lang="en-US"/>
          </a:p>
        </p:txBody>
      </p:sp>
      <p:sp>
        <p:nvSpPr>
          <p:cNvPr id="12" name="Marcador de Posição da Data 11"/>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21" name="Marcador de Posição do Rodapé 20"/>
          <p:cNvSpPr>
            <a:spLocks noGrp="1"/>
          </p:cNvSpPr>
          <p:nvPr>
            <p:ph type="ftr" sz="quarter" idx="11"/>
          </p:nvPr>
        </p:nvSpPr>
        <p:spPr/>
        <p:txBody>
          <a:bodyPr/>
          <a:lstStyle/>
          <a:p>
            <a:endParaRPr lang="en-US" dirty="0"/>
          </a:p>
        </p:txBody>
      </p:sp>
      <p:sp>
        <p:nvSpPr>
          <p:cNvPr id="6" name="Marcador de Posição do Número do Diapositivo 5"/>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3" name="Marcador de Posição da Data 2"/>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24" name="Marcador de Posição do Rodapé 23"/>
          <p:cNvSpPr>
            <a:spLocks noGrp="1"/>
          </p:cNvSpPr>
          <p:nvPr>
            <p:ph type="ftr" sz="quarter" idx="11"/>
          </p:nvPr>
        </p:nvSpPr>
        <p:spPr/>
        <p:txBody>
          <a:bodyPr/>
          <a:lstStyle/>
          <a:p>
            <a:endParaRPr lang="en-US" dirty="0"/>
          </a:p>
        </p:txBody>
      </p:sp>
      <p:sp>
        <p:nvSpPr>
          <p:cNvPr id="7" name="Marcador de Posição do Número do Diapositivo 6"/>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Conexão recta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ítulo 11"/>
          <p:cNvSpPr>
            <a:spLocks noGrp="1"/>
          </p:cNvSpPr>
          <p:nvPr>
            <p:ph type="title"/>
          </p:nvPr>
        </p:nvSpPr>
        <p:spPr>
          <a:xfrm>
            <a:off x="609600" y="5486400"/>
            <a:ext cx="11277600" cy="520700"/>
          </a:xfrm>
        </p:spPr>
        <p:txBody>
          <a:bodyPr anchor="ctr"/>
          <a:lstStyle>
            <a:lvl1pPr algn="l">
              <a:buNone/>
              <a:defRPr sz="2000" b="1"/>
            </a:lvl1pPr>
          </a:lstStyle>
          <a:p>
            <a:r>
              <a:rPr kumimoji="0" lang="pt-PT" smtClean="0"/>
              <a:t>Clique para editar o estilo</a:t>
            </a:r>
            <a:endParaRPr kumimoji="0" lang="en-US"/>
          </a:p>
        </p:txBody>
      </p:sp>
      <p:sp>
        <p:nvSpPr>
          <p:cNvPr id="26" name="Marcador de Posição do Texto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14" name="Marcador de Posição de Conteúdo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25" name="Marcador de Posição da Data 24"/>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29" name="Marcador de Posição do Rodapé 28"/>
          <p:cNvSpPr>
            <a:spLocks noGrp="1"/>
          </p:cNvSpPr>
          <p:nvPr>
            <p:ph type="ftr" sz="quarter" idx="11"/>
          </p:nvPr>
        </p:nvSpPr>
        <p:spPr/>
        <p:txBody>
          <a:bodyPr/>
          <a:lstStyle/>
          <a:p>
            <a:endParaRPr lang="en-US" dirty="0"/>
          </a:p>
        </p:txBody>
      </p:sp>
      <p:sp>
        <p:nvSpPr>
          <p:cNvPr id="7" name="Marcador de Posição do Número do Diapositivo 6"/>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3" name="Marcador de Posição da Imagem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pt-PT" smtClean="0"/>
              <a:t>Clique no ícone para adicionar uma imagem</a:t>
            </a:r>
            <a:endParaRPr kumimoji="0" lang="en-US" dirty="0"/>
          </a:p>
        </p:txBody>
      </p:sp>
      <p:sp>
        <p:nvSpPr>
          <p:cNvPr id="7" name="Marcador de Posição da Data 6"/>
          <p:cNvSpPr>
            <a:spLocks noGrp="1"/>
          </p:cNvSpPr>
          <p:nvPr>
            <p:ph type="dt" sz="half" idx="10"/>
          </p:nvPr>
        </p:nvSpPr>
        <p:spPr/>
        <p:txBody>
          <a:bodyPr/>
          <a:lstStyle/>
          <a:p>
            <a:fld id="{B61BEF0D-F0BB-DE4B-95CE-6DB70DBA9567}" type="datetimeFigureOut">
              <a:rPr lang="en-US" smtClean="0"/>
              <a:pPr/>
              <a:t>2/19/2019</a:t>
            </a:fld>
            <a:endParaRPr lang="en-US" dirty="0"/>
          </a:p>
        </p:txBody>
      </p:sp>
      <p:sp>
        <p:nvSpPr>
          <p:cNvPr id="5" name="Marcador de Posição do Rodapé 4"/>
          <p:cNvSpPr>
            <a:spLocks noGrp="1"/>
          </p:cNvSpPr>
          <p:nvPr>
            <p:ph type="ftr" sz="quarter" idx="11"/>
          </p:nvPr>
        </p:nvSpPr>
        <p:spPr/>
        <p:txBody>
          <a:bodyPr/>
          <a:lstStyle/>
          <a:p>
            <a:endParaRPr lang="en-US" dirty="0"/>
          </a:p>
        </p:txBody>
      </p:sp>
      <p:sp>
        <p:nvSpPr>
          <p:cNvPr id="31" name="Marcador de Posição do Número do Diapositivo 30"/>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7" name="Título 16"/>
          <p:cNvSpPr>
            <a:spLocks noGrp="1"/>
          </p:cNvSpPr>
          <p:nvPr>
            <p:ph type="title"/>
          </p:nvPr>
        </p:nvSpPr>
        <p:spPr>
          <a:xfrm>
            <a:off x="508000" y="4993760"/>
            <a:ext cx="7823200" cy="522288"/>
          </a:xfrm>
        </p:spPr>
        <p:txBody>
          <a:bodyPr anchor="ctr"/>
          <a:lstStyle>
            <a:lvl1pPr algn="l">
              <a:buNone/>
              <a:defRPr sz="2000" b="1"/>
            </a:lvl1pPr>
          </a:lstStyle>
          <a:p>
            <a:r>
              <a:rPr kumimoji="0" lang="pt-PT" smtClean="0"/>
              <a:t>Clique para editar o estilo</a:t>
            </a:r>
            <a:endParaRPr kumimoji="0" lang="en-US"/>
          </a:p>
        </p:txBody>
      </p:sp>
      <p:sp>
        <p:nvSpPr>
          <p:cNvPr id="26" name="Marcador de Posição do Texto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pt-PT" smtClean="0"/>
              <a:t>Clique para editar os estilos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exão recta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Marcador de Posição do Texto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11" name="Marcador de Posição da Data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B61BEF0D-F0BB-DE4B-95CE-6DB70DBA9567}" type="datetimeFigureOut">
              <a:rPr lang="en-US" smtClean="0"/>
              <a:pPr/>
              <a:t>2/19/2019</a:t>
            </a:fld>
            <a:endParaRPr lang="en-US" dirty="0"/>
          </a:p>
        </p:txBody>
      </p:sp>
      <p:sp>
        <p:nvSpPr>
          <p:cNvPr id="28" name="Marcador de Posição do Rodapé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Marcador de Posição do Número do Diapositivo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57F1E4F-1CFF-5643-939E-217C01CDF565}" type="slidenum">
              <a:rPr lang="en-US" smtClean="0"/>
              <a:pPr/>
              <a:t>‹nº›</a:t>
            </a:fld>
            <a:endParaRPr lang="en-US" dirty="0"/>
          </a:p>
        </p:txBody>
      </p:sp>
      <p:sp>
        <p:nvSpPr>
          <p:cNvPr id="10" name="Marcador de Posição do Título 9"/>
          <p:cNvSpPr>
            <a:spLocks noGrp="1"/>
          </p:cNvSpPr>
          <p:nvPr>
            <p:ph type="title"/>
          </p:nvPr>
        </p:nvSpPr>
        <p:spPr>
          <a:xfrm>
            <a:off x="406400" y="457200"/>
            <a:ext cx="11582400" cy="838200"/>
          </a:xfrm>
          <a:prstGeom prst="rect">
            <a:avLst/>
          </a:prstGeom>
        </p:spPr>
        <p:txBody>
          <a:bodyPr vert="horz" anchor="ctr">
            <a:normAutofit/>
          </a:bodyPr>
          <a:lstStyle/>
          <a:p>
            <a:r>
              <a:rPr kumimoji="0" lang="pt-PT" smtClean="0"/>
              <a:t>Clique para editar o estilo</a:t>
            </a:r>
            <a:endParaRPr kumimoji="0" lang="en-US"/>
          </a:p>
        </p:txBody>
      </p:sp>
      <p:sp>
        <p:nvSpPr>
          <p:cNvPr id="9" name="Conexão recta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exão recta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2217" y="1500551"/>
            <a:ext cx="11277600" cy="1470025"/>
          </a:xfrm>
        </p:spPr>
        <p:style>
          <a:lnRef idx="2">
            <a:schemeClr val="accent4"/>
          </a:lnRef>
          <a:fillRef idx="1">
            <a:schemeClr val="lt1"/>
          </a:fillRef>
          <a:effectRef idx="0">
            <a:schemeClr val="accent4"/>
          </a:effectRef>
          <a:fontRef idx="minor">
            <a:schemeClr val="dk1"/>
          </a:fontRef>
        </p:style>
        <p:txBody>
          <a:bodyPr/>
          <a:lstStyle/>
          <a:p>
            <a:pPr algn="ctr"/>
            <a:r>
              <a:rPr lang="pt-PT" b="1" i="1" dirty="0" smtClean="0">
                <a:solidFill>
                  <a:schemeClr val="tx1"/>
                </a:solidFill>
              </a:rPr>
              <a:t>O cliente com deficiência auditiva numa unidade de restauração </a:t>
            </a:r>
            <a:endParaRPr lang="pt-PT" b="1" i="1" dirty="0">
              <a:solidFill>
                <a:schemeClr val="tx1"/>
              </a:solidFill>
            </a:endParaRPr>
          </a:p>
        </p:txBody>
      </p:sp>
      <p:sp>
        <p:nvSpPr>
          <p:cNvPr id="3" name="Subtítulo 2"/>
          <p:cNvSpPr>
            <a:spLocks noGrp="1"/>
          </p:cNvSpPr>
          <p:nvPr>
            <p:ph type="subTitle" idx="1"/>
          </p:nvPr>
        </p:nvSpPr>
        <p:spPr>
          <a:xfrm>
            <a:off x="0" y="5770179"/>
            <a:ext cx="4414345" cy="1087820"/>
          </a:xfrm>
        </p:spPr>
        <p:txBody>
          <a:bodyPr>
            <a:normAutofit fontScale="70000" lnSpcReduction="20000"/>
          </a:bodyPr>
          <a:lstStyle/>
          <a:p>
            <a:pPr algn="just"/>
            <a:r>
              <a:rPr lang="pt-PT" dirty="0" smtClean="0"/>
              <a:t>Trabalho realizado por:</a:t>
            </a:r>
          </a:p>
          <a:p>
            <a:pPr algn="just"/>
            <a:r>
              <a:rPr lang="pt-PT" dirty="0" smtClean="0"/>
              <a:t>Keilla Santos Nº11</a:t>
            </a:r>
          </a:p>
          <a:p>
            <a:pPr algn="just"/>
            <a:r>
              <a:rPr lang="pt-PT" dirty="0" smtClean="0"/>
              <a:t>Mariana Marques Nº14</a:t>
            </a:r>
          </a:p>
          <a:p>
            <a:pPr algn="just"/>
            <a:r>
              <a:rPr lang="pt-PT" dirty="0" smtClean="0"/>
              <a:t>Sofiya Prymak Nº19</a:t>
            </a:r>
          </a:p>
          <a:p>
            <a:pPr algn="just"/>
            <a:endParaRPr lang="pt-PT" dirty="0"/>
          </a:p>
        </p:txBody>
      </p:sp>
      <p:pic>
        <p:nvPicPr>
          <p:cNvPr id="20482" name="Picture 2" descr="Resultado de imagem para restaurante desenho"/>
          <p:cNvPicPr>
            <a:picLocks noChangeAspect="1" noChangeArrowheads="1"/>
          </p:cNvPicPr>
          <p:nvPr/>
        </p:nvPicPr>
        <p:blipFill>
          <a:blip r:embed="rId2"/>
          <a:srcRect/>
          <a:stretch>
            <a:fillRect/>
          </a:stretch>
        </p:blipFill>
        <p:spPr bwMode="auto">
          <a:xfrm>
            <a:off x="7691492" y="4142813"/>
            <a:ext cx="4085350" cy="2715187"/>
          </a:xfrm>
          <a:prstGeom prst="rect">
            <a:avLst/>
          </a:prstGeom>
          <a:noFill/>
        </p:spPr>
      </p:pic>
    </p:spTree>
    <p:extLst>
      <p:ext uri="{BB962C8B-B14F-4D97-AF65-F5344CB8AC3E}">
        <p14:creationId xmlns:p14="http://schemas.microsoft.com/office/powerpoint/2010/main" xmlns="" val="35971403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19959" y="0"/>
            <a:ext cx="10972800" cy="1066800"/>
          </a:xfrm>
        </p:spPr>
        <p:txBody>
          <a:bodyPr/>
          <a:lstStyle/>
          <a:p>
            <a:pPr algn="ctr"/>
            <a:r>
              <a:rPr lang="pt-PT" b="1" i="1" dirty="0" smtClean="0">
                <a:solidFill>
                  <a:srgbClr val="002060"/>
                </a:solidFill>
              </a:rPr>
              <a:t>Índice:</a:t>
            </a:r>
            <a:endParaRPr lang="pt-PT" b="1" i="1" dirty="0">
              <a:solidFill>
                <a:srgbClr val="002060"/>
              </a:solidFill>
            </a:endParaRPr>
          </a:p>
        </p:txBody>
      </p:sp>
      <p:sp>
        <p:nvSpPr>
          <p:cNvPr id="3" name="Marcador de Posição de Conteúdo 2"/>
          <p:cNvSpPr>
            <a:spLocks noGrp="1"/>
          </p:cNvSpPr>
          <p:nvPr>
            <p:ph idx="1"/>
          </p:nvPr>
        </p:nvSpPr>
        <p:spPr/>
        <p:txBody>
          <a:bodyPr>
            <a:normAutofit lnSpcReduction="10000"/>
          </a:bodyPr>
          <a:lstStyle/>
          <a:p>
            <a:pPr marL="690372" indent="-571500" algn="ctr">
              <a:buFont typeface="+mj-lt"/>
              <a:buAutoNum type="arabicPeriod"/>
            </a:pPr>
            <a:r>
              <a:rPr lang="pt-PT" b="1" i="1" dirty="0" smtClean="0">
                <a:solidFill>
                  <a:schemeClr val="tx1"/>
                </a:solidFill>
              </a:rPr>
              <a:t>Resumo do que é uma deficiência </a:t>
            </a:r>
            <a:r>
              <a:rPr lang="pt-PT" b="1" i="1" dirty="0" smtClean="0">
                <a:solidFill>
                  <a:schemeClr val="tx1"/>
                </a:solidFill>
              </a:rPr>
              <a:t>auditiva;</a:t>
            </a:r>
          </a:p>
          <a:p>
            <a:pPr marL="690372" indent="-571500" algn="ctr">
              <a:buFont typeface="+mj-lt"/>
              <a:buAutoNum type="arabicPeriod"/>
            </a:pPr>
            <a:r>
              <a:rPr lang="pt-PT" b="1" i="1" dirty="0" smtClean="0">
                <a:solidFill>
                  <a:schemeClr val="tx1"/>
                </a:solidFill>
              </a:rPr>
              <a:t> </a:t>
            </a:r>
            <a:r>
              <a:rPr lang="pt-PT" b="1" i="1" dirty="0" smtClean="0">
                <a:solidFill>
                  <a:schemeClr val="tx1"/>
                </a:solidFill>
              </a:rPr>
              <a:t>Acolhimento do </a:t>
            </a:r>
            <a:r>
              <a:rPr lang="pt-PT" b="1" i="1" dirty="0" smtClean="0">
                <a:solidFill>
                  <a:schemeClr val="tx1"/>
                </a:solidFill>
              </a:rPr>
              <a:t>cliente;</a:t>
            </a:r>
          </a:p>
          <a:p>
            <a:pPr marL="982980" lvl="1" indent="-571500" algn="ctr">
              <a:buFont typeface="+mj-lt"/>
              <a:buAutoNum type="arabicPeriod"/>
            </a:pPr>
            <a:r>
              <a:rPr lang="pt-PT" b="1" dirty="0" smtClean="0">
                <a:solidFill>
                  <a:schemeClr val="tx1"/>
                </a:solidFill>
              </a:rPr>
              <a:t>Acolhimento;</a:t>
            </a:r>
          </a:p>
          <a:p>
            <a:pPr marL="982980" lvl="1" indent="-571500" algn="ctr">
              <a:buFont typeface="+mj-lt"/>
              <a:buAutoNum type="arabicPeriod"/>
            </a:pPr>
            <a:r>
              <a:rPr lang="pt-PT" b="1" dirty="0" smtClean="0">
                <a:solidFill>
                  <a:schemeClr val="tx1"/>
                </a:solidFill>
              </a:rPr>
              <a:t>Língua gestual </a:t>
            </a:r>
            <a:r>
              <a:rPr lang="pt-PT" b="1" dirty="0" smtClean="0">
                <a:solidFill>
                  <a:schemeClr val="tx1"/>
                </a:solidFill>
              </a:rPr>
              <a:t>portuguesa;</a:t>
            </a:r>
          </a:p>
          <a:p>
            <a:pPr marL="982980" lvl="1" indent="-571500" algn="ctr">
              <a:buFont typeface="+mj-lt"/>
              <a:buAutoNum type="arabicPeriod"/>
            </a:pPr>
            <a:r>
              <a:rPr lang="pt-PT" b="1" dirty="0" smtClean="0">
                <a:solidFill>
                  <a:schemeClr val="tx1"/>
                </a:solidFill>
              </a:rPr>
              <a:t>Comunicações;</a:t>
            </a:r>
          </a:p>
          <a:p>
            <a:pPr marL="982980" lvl="1" indent="-571500" algn="ctr">
              <a:buFont typeface="+mj-lt"/>
              <a:buAutoNum type="arabicPeriod"/>
            </a:pPr>
            <a:r>
              <a:rPr lang="pt-PT" b="1" i="1" dirty="0" smtClean="0">
                <a:solidFill>
                  <a:schemeClr val="tx1"/>
                </a:solidFill>
              </a:rPr>
              <a:t>Cão para </a:t>
            </a:r>
            <a:r>
              <a:rPr lang="pt-PT" b="1" i="1" dirty="0" smtClean="0">
                <a:solidFill>
                  <a:schemeClr val="tx1"/>
                </a:solidFill>
              </a:rPr>
              <a:t>surdos;</a:t>
            </a:r>
          </a:p>
          <a:p>
            <a:pPr marL="690372" indent="-571500" algn="ctr">
              <a:buFont typeface="+mj-lt"/>
              <a:buAutoNum type="arabicPeriod"/>
            </a:pPr>
            <a:r>
              <a:rPr lang="pt-PT" b="1" i="1" dirty="0" smtClean="0">
                <a:solidFill>
                  <a:schemeClr val="tx1"/>
                </a:solidFill>
              </a:rPr>
              <a:t> </a:t>
            </a:r>
            <a:r>
              <a:rPr lang="pt-PT" b="1" i="1" dirty="0" smtClean="0">
                <a:solidFill>
                  <a:schemeClr val="tx1"/>
                </a:solidFill>
              </a:rPr>
              <a:t>Serviço de mesa, bar, cafetaria, buffet, e </a:t>
            </a:r>
            <a:r>
              <a:rPr lang="pt-PT" b="1" i="1" dirty="0" smtClean="0">
                <a:solidFill>
                  <a:schemeClr val="tx1"/>
                </a:solidFill>
              </a:rPr>
              <a:t>room-service,</a:t>
            </a:r>
            <a:endParaRPr lang="pt-PT" b="1" i="1" dirty="0" smtClean="0">
              <a:solidFill>
                <a:schemeClr val="tx1"/>
              </a:solidFill>
            </a:endParaRPr>
          </a:p>
          <a:p>
            <a:pPr marL="982980" lvl="1" indent="-571500" algn="ctr">
              <a:buFont typeface="+mj-lt"/>
              <a:buAutoNum type="arabicPeriod"/>
            </a:pPr>
            <a:r>
              <a:rPr lang="pt-PT" b="1" i="1" dirty="0" smtClean="0">
                <a:solidFill>
                  <a:schemeClr val="tx1"/>
                </a:solidFill>
              </a:rPr>
              <a:t>Apresentação da ementa, anotação do </a:t>
            </a:r>
            <a:r>
              <a:rPr lang="pt-PT" b="1" i="1" dirty="0" smtClean="0">
                <a:solidFill>
                  <a:schemeClr val="tx1"/>
                </a:solidFill>
              </a:rPr>
              <a:t>pedido;</a:t>
            </a:r>
          </a:p>
          <a:p>
            <a:pPr marL="982980" lvl="1" indent="-571500" algn="ctr">
              <a:buFont typeface="+mj-lt"/>
              <a:buAutoNum type="arabicPeriod"/>
            </a:pPr>
            <a:r>
              <a:rPr lang="pt-PT" b="1" i="1" dirty="0" smtClean="0">
                <a:solidFill>
                  <a:schemeClr val="tx1"/>
                </a:solidFill>
              </a:rPr>
              <a:t>Serviço;</a:t>
            </a:r>
          </a:p>
          <a:p>
            <a:pPr marL="582930" indent="-571500" algn="ctr">
              <a:buFont typeface="+mj-lt"/>
              <a:buAutoNum type="arabicPeriod"/>
            </a:pPr>
            <a:endParaRPr lang="pt-PT" b="1" dirty="0" smtClean="0">
              <a:solidFill>
                <a:schemeClr val="tx1"/>
              </a:solidFill>
            </a:endParaRPr>
          </a:p>
          <a:p>
            <a:pPr marL="982980" lvl="1" indent="-571500" algn="ctr">
              <a:buFont typeface="+mj-lt"/>
              <a:buAutoNum type="arabicPeriod"/>
            </a:pPr>
            <a:endParaRPr lang="pt-P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55703" y="281029"/>
            <a:ext cx="10972800" cy="1066800"/>
          </a:xfrm>
        </p:spPr>
        <p:txBody>
          <a:bodyPr>
            <a:normAutofit/>
          </a:bodyPr>
          <a:lstStyle/>
          <a:p>
            <a:pPr algn="ctr"/>
            <a:r>
              <a:rPr lang="pt-PT" b="1" i="1" dirty="0" smtClean="0">
                <a:solidFill>
                  <a:srgbClr val="002060"/>
                </a:solidFill>
              </a:rPr>
              <a:t>1. Resumo do que é uma deficiência auditiva </a:t>
            </a:r>
            <a:endParaRPr lang="pt-PT" b="1" i="1" dirty="0">
              <a:solidFill>
                <a:srgbClr val="002060"/>
              </a:solidFill>
            </a:endParaRPr>
          </a:p>
        </p:txBody>
      </p:sp>
      <p:sp>
        <p:nvSpPr>
          <p:cNvPr id="3" name="Marcador de Posição de Conteúdo 2"/>
          <p:cNvSpPr>
            <a:spLocks noGrp="1"/>
          </p:cNvSpPr>
          <p:nvPr>
            <p:ph idx="1"/>
          </p:nvPr>
        </p:nvSpPr>
        <p:spPr>
          <a:xfrm>
            <a:off x="609600" y="2041451"/>
            <a:ext cx="9117724" cy="4533085"/>
          </a:xfrm>
        </p:spPr>
        <p:txBody>
          <a:bodyPr>
            <a:normAutofit fontScale="92500" lnSpcReduction="20000"/>
          </a:bodyPr>
          <a:lstStyle/>
          <a:p>
            <a:pPr algn="just"/>
            <a:r>
              <a:rPr lang="pt-PT" dirty="0" smtClean="0">
                <a:solidFill>
                  <a:schemeClr val="tx1"/>
                </a:solidFill>
              </a:rPr>
              <a:t>A deficiência auditiva pode ocorrer em qualquer idade e pode </a:t>
            </a:r>
            <a:r>
              <a:rPr lang="pt-PT" dirty="0" smtClean="0">
                <a:solidFill>
                  <a:schemeClr val="tx1"/>
                </a:solidFill>
              </a:rPr>
              <a:t>estar relacionada </a:t>
            </a:r>
            <a:r>
              <a:rPr lang="pt-PT" dirty="0" smtClean="0">
                <a:solidFill>
                  <a:schemeClr val="tx1"/>
                </a:solidFill>
              </a:rPr>
              <a:t>com </a:t>
            </a:r>
            <a:r>
              <a:rPr lang="pt-PT" dirty="0" smtClean="0">
                <a:solidFill>
                  <a:schemeClr val="tx1"/>
                </a:solidFill>
              </a:rPr>
              <a:t>factores </a:t>
            </a:r>
            <a:r>
              <a:rPr lang="pt-PT" dirty="0" smtClean="0">
                <a:solidFill>
                  <a:schemeClr val="tx1"/>
                </a:solidFill>
              </a:rPr>
              <a:t>de natureza hereditária </a:t>
            </a:r>
            <a:r>
              <a:rPr lang="pt-PT" dirty="0" smtClean="0">
                <a:solidFill>
                  <a:schemeClr val="tx1"/>
                </a:solidFill>
              </a:rPr>
              <a:t>ou, que </a:t>
            </a:r>
            <a:r>
              <a:rPr lang="pt-PT" dirty="0" smtClean="0">
                <a:solidFill>
                  <a:schemeClr val="tx1"/>
                </a:solidFill>
              </a:rPr>
              <a:t>se manifestam aquando do nascimento </a:t>
            </a:r>
            <a:r>
              <a:rPr lang="pt-PT" dirty="0" smtClean="0">
                <a:solidFill>
                  <a:schemeClr val="tx1"/>
                </a:solidFill>
              </a:rPr>
              <a:t>ou decorrentes </a:t>
            </a:r>
            <a:r>
              <a:rPr lang="pt-PT" dirty="0" smtClean="0">
                <a:solidFill>
                  <a:schemeClr val="tx1"/>
                </a:solidFill>
              </a:rPr>
              <a:t>de doenças ou acidentes</a:t>
            </a:r>
            <a:r>
              <a:rPr lang="pt-PT" dirty="0" smtClean="0">
                <a:solidFill>
                  <a:schemeClr val="tx1"/>
                </a:solidFill>
              </a:rPr>
              <a:t>.</a:t>
            </a:r>
          </a:p>
          <a:p>
            <a:pPr algn="just"/>
            <a:endParaRPr lang="pt-PT" dirty="0" smtClean="0">
              <a:solidFill>
                <a:schemeClr val="tx1"/>
              </a:solidFill>
            </a:endParaRPr>
          </a:p>
          <a:p>
            <a:pPr algn="just"/>
            <a:r>
              <a:rPr lang="pt-PT" dirty="0" smtClean="0">
                <a:solidFill>
                  <a:schemeClr val="tx1"/>
                </a:solidFill>
              </a:rPr>
              <a:t>A </a:t>
            </a:r>
            <a:r>
              <a:rPr lang="pt-PT" dirty="0" smtClean="0">
                <a:solidFill>
                  <a:schemeClr val="tx1"/>
                </a:solidFill>
              </a:rPr>
              <a:t>consequência mais grave da deficiência auditiva é a dificuldade </a:t>
            </a:r>
            <a:r>
              <a:rPr lang="pt-PT" dirty="0" smtClean="0">
                <a:solidFill>
                  <a:schemeClr val="tx1"/>
                </a:solidFill>
              </a:rPr>
              <a:t>de comunicação </a:t>
            </a:r>
            <a:r>
              <a:rPr lang="pt-PT" dirty="0" smtClean="0">
                <a:solidFill>
                  <a:schemeClr val="tx1"/>
                </a:solidFill>
              </a:rPr>
              <a:t>relacionada com o desenvolvimento da fala. Muitos dos </a:t>
            </a:r>
            <a:r>
              <a:rPr lang="pt-PT" dirty="0" smtClean="0">
                <a:solidFill>
                  <a:schemeClr val="tx1"/>
                </a:solidFill>
              </a:rPr>
              <a:t>que têm </a:t>
            </a:r>
            <a:r>
              <a:rPr lang="pt-PT" dirty="0" smtClean="0">
                <a:solidFill>
                  <a:schemeClr val="tx1"/>
                </a:solidFill>
              </a:rPr>
              <a:t>dificuldades auditivas podem, igualmente, ter mais dificuldades </a:t>
            </a:r>
            <a:r>
              <a:rPr lang="pt-PT" dirty="0" smtClean="0">
                <a:solidFill>
                  <a:schemeClr val="tx1"/>
                </a:solidFill>
              </a:rPr>
              <a:t>na compreensão </a:t>
            </a:r>
            <a:r>
              <a:rPr lang="pt-PT" dirty="0" smtClean="0">
                <a:solidFill>
                  <a:schemeClr val="tx1"/>
                </a:solidFill>
              </a:rPr>
              <a:t>e na expressão oral.</a:t>
            </a:r>
            <a:endParaRPr lang="pt-PT" dirty="0">
              <a:solidFill>
                <a:schemeClr val="tx1"/>
              </a:solidFill>
            </a:endParaRPr>
          </a:p>
        </p:txBody>
      </p:sp>
      <p:pic>
        <p:nvPicPr>
          <p:cNvPr id="6146" name="Picture 2" descr="Imagem relacionada"/>
          <p:cNvPicPr>
            <a:picLocks noChangeAspect="1" noChangeArrowheads="1"/>
          </p:cNvPicPr>
          <p:nvPr/>
        </p:nvPicPr>
        <p:blipFill>
          <a:blip r:embed="rId2"/>
          <a:srcRect/>
          <a:stretch>
            <a:fillRect/>
          </a:stretch>
        </p:blipFill>
        <p:spPr bwMode="auto">
          <a:xfrm>
            <a:off x="10020300" y="1698898"/>
            <a:ext cx="2171700" cy="447675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87266" y="256847"/>
            <a:ext cx="10972800" cy="1066800"/>
          </a:xfrm>
        </p:spPr>
        <p:txBody>
          <a:bodyPr/>
          <a:lstStyle/>
          <a:p>
            <a:pPr algn="ctr"/>
            <a:r>
              <a:rPr lang="pt-PT" b="1" i="1" dirty="0" smtClean="0">
                <a:solidFill>
                  <a:srgbClr val="002060"/>
                </a:solidFill>
              </a:rPr>
              <a:t>2. Acolhimento do cliente</a:t>
            </a:r>
            <a:endParaRPr lang="pt-PT" b="1" i="1" dirty="0">
              <a:solidFill>
                <a:srgbClr val="002060"/>
              </a:solidFill>
            </a:endParaRPr>
          </a:p>
        </p:txBody>
      </p:sp>
      <p:sp>
        <p:nvSpPr>
          <p:cNvPr id="3" name="Marcador de Posição de Conteúdo 2"/>
          <p:cNvSpPr>
            <a:spLocks noGrp="1"/>
          </p:cNvSpPr>
          <p:nvPr>
            <p:ph idx="1"/>
          </p:nvPr>
        </p:nvSpPr>
        <p:spPr>
          <a:xfrm>
            <a:off x="215463" y="1179127"/>
            <a:ext cx="7446579" cy="5127079"/>
          </a:xfrm>
        </p:spPr>
        <p:txBody>
          <a:bodyPr>
            <a:normAutofit lnSpcReduction="10000"/>
          </a:bodyPr>
          <a:lstStyle/>
          <a:p>
            <a:pPr>
              <a:buNone/>
            </a:pPr>
            <a:endParaRPr lang="pt-PT" b="1" i="1" dirty="0" smtClean="0">
              <a:solidFill>
                <a:schemeClr val="tx1"/>
              </a:solidFill>
            </a:endParaRPr>
          </a:p>
          <a:p>
            <a:r>
              <a:rPr lang="pt-PT" b="1" i="1" dirty="0" smtClean="0">
                <a:solidFill>
                  <a:schemeClr val="tx1"/>
                </a:solidFill>
              </a:rPr>
              <a:t>Acolhimento:</a:t>
            </a:r>
          </a:p>
          <a:p>
            <a:pPr lvl="1" algn="just"/>
            <a:r>
              <a:rPr lang="pt-PT" dirty="0" smtClean="0">
                <a:solidFill>
                  <a:schemeClr val="tx1"/>
                </a:solidFill>
              </a:rPr>
              <a:t>São diversos os comportamentos adoptados pela pessoa com deficiência auditiva quando pretende revelar a sua limitação. Poderá, imediatamente, expressá-la oralmente, em linguagem correcta se a surdez não for congénita ou por sons menos perceptíveis caso não tenha aprendido a falar. Pode informa-lo da sua limitação por escrito. Pode também fazê-lo através de gestos.</a:t>
            </a:r>
          </a:p>
        </p:txBody>
      </p:sp>
      <p:graphicFrame>
        <p:nvGraphicFramePr>
          <p:cNvPr id="4" name="Diagrama 3"/>
          <p:cNvGraphicFramePr/>
          <p:nvPr/>
        </p:nvGraphicFramePr>
        <p:xfrm>
          <a:off x="7993117" y="867103"/>
          <a:ext cx="4198884" cy="53760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8428" y="197069"/>
            <a:ext cx="10972800" cy="1066800"/>
          </a:xfrm>
        </p:spPr>
        <p:txBody>
          <a:bodyPr/>
          <a:lstStyle/>
          <a:p>
            <a:pPr algn="ctr"/>
            <a:r>
              <a:rPr lang="pt-PT" b="1" i="1" dirty="0" smtClean="0">
                <a:solidFill>
                  <a:srgbClr val="002060"/>
                </a:solidFill>
              </a:rPr>
              <a:t>2. Acolhimento </a:t>
            </a:r>
            <a:r>
              <a:rPr lang="pt-PT" b="1" i="1" dirty="0" smtClean="0">
                <a:solidFill>
                  <a:srgbClr val="002060"/>
                </a:solidFill>
              </a:rPr>
              <a:t>do cliente</a:t>
            </a:r>
            <a:endParaRPr lang="pt-PT" b="1" i="1" dirty="0">
              <a:solidFill>
                <a:srgbClr val="002060"/>
              </a:solidFill>
            </a:endParaRPr>
          </a:p>
        </p:txBody>
      </p:sp>
      <p:sp>
        <p:nvSpPr>
          <p:cNvPr id="3" name="Marcador de Posição de Conteúdo 2"/>
          <p:cNvSpPr>
            <a:spLocks noGrp="1"/>
          </p:cNvSpPr>
          <p:nvPr>
            <p:ph idx="1"/>
          </p:nvPr>
        </p:nvSpPr>
        <p:spPr>
          <a:xfrm>
            <a:off x="609600" y="2249424"/>
            <a:ext cx="7336221" cy="4325112"/>
          </a:xfrm>
        </p:spPr>
        <p:txBody>
          <a:bodyPr anchor="t"/>
          <a:lstStyle/>
          <a:p>
            <a:endParaRPr lang="pt-PT" b="1" i="1" dirty="0" smtClean="0">
              <a:solidFill>
                <a:schemeClr val="tx1"/>
              </a:solidFill>
            </a:endParaRPr>
          </a:p>
          <a:p>
            <a:r>
              <a:rPr lang="pt-PT" b="1" i="1" dirty="0" smtClean="0">
                <a:solidFill>
                  <a:schemeClr val="tx1"/>
                </a:solidFill>
              </a:rPr>
              <a:t>Língua </a:t>
            </a:r>
            <a:r>
              <a:rPr lang="pt-PT" b="1" i="1" dirty="0" smtClean="0">
                <a:solidFill>
                  <a:schemeClr val="tx1"/>
                </a:solidFill>
              </a:rPr>
              <a:t>gestual portuguesa:</a:t>
            </a:r>
          </a:p>
          <a:p>
            <a:pPr lvl="1" algn="just"/>
            <a:r>
              <a:rPr lang="pt-PT" dirty="0" smtClean="0">
                <a:solidFill>
                  <a:schemeClr val="tx1"/>
                </a:solidFill>
              </a:rPr>
              <a:t>A língua gestual é a forma pela a qual comunicam pessoas que não conseguem verbalizar sons e/ou não conseguem ouvir. Esta </a:t>
            </a:r>
            <a:r>
              <a:rPr lang="pt-PT" dirty="0" smtClean="0">
                <a:solidFill>
                  <a:schemeClr val="tx1"/>
                </a:solidFill>
              </a:rPr>
              <a:t>língua </a:t>
            </a:r>
            <a:r>
              <a:rPr lang="pt-PT" dirty="0" smtClean="0">
                <a:solidFill>
                  <a:schemeClr val="tx1"/>
                </a:solidFill>
              </a:rPr>
              <a:t>tem todas as características de qualquer outra: </a:t>
            </a:r>
            <a:r>
              <a:rPr lang="pt-PT" dirty="0" smtClean="0">
                <a:solidFill>
                  <a:schemeClr val="tx1"/>
                </a:solidFill>
              </a:rPr>
              <a:t>vocabulário, </a:t>
            </a:r>
            <a:r>
              <a:rPr lang="pt-PT" dirty="0" smtClean="0">
                <a:solidFill>
                  <a:schemeClr val="tx1"/>
                </a:solidFill>
              </a:rPr>
              <a:t>alfabeto e gramática</a:t>
            </a:r>
            <a:r>
              <a:rPr lang="pt-PT" dirty="0" smtClean="0">
                <a:solidFill>
                  <a:schemeClr val="tx1"/>
                </a:solidFill>
              </a:rPr>
              <a:t>.</a:t>
            </a:r>
            <a:endParaRPr lang="pt-PT" dirty="0" smtClean="0">
              <a:solidFill>
                <a:schemeClr val="tx1"/>
              </a:solidFill>
            </a:endParaRPr>
          </a:p>
        </p:txBody>
      </p:sp>
      <p:pic>
        <p:nvPicPr>
          <p:cNvPr id="2050" name="Picture 2" descr="Resultado de imagem para lingua gestual portuguesa"/>
          <p:cNvPicPr>
            <a:picLocks noChangeAspect="1" noChangeArrowheads="1"/>
          </p:cNvPicPr>
          <p:nvPr/>
        </p:nvPicPr>
        <p:blipFill>
          <a:blip r:embed="rId2"/>
          <a:srcRect/>
          <a:stretch>
            <a:fillRect/>
          </a:stretch>
        </p:blipFill>
        <p:spPr bwMode="auto">
          <a:xfrm>
            <a:off x="8041010" y="2207172"/>
            <a:ext cx="4150990" cy="3767959"/>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98601" y="236483"/>
            <a:ext cx="10972800" cy="1066800"/>
          </a:xfrm>
        </p:spPr>
        <p:txBody>
          <a:bodyPr/>
          <a:lstStyle/>
          <a:p>
            <a:pPr algn="ctr"/>
            <a:r>
              <a:rPr lang="pt-PT" b="1" i="1" dirty="0" smtClean="0">
                <a:solidFill>
                  <a:srgbClr val="002060"/>
                </a:solidFill>
              </a:rPr>
              <a:t>2. </a:t>
            </a:r>
            <a:r>
              <a:rPr lang="pt-PT" b="1" i="1" dirty="0" smtClean="0">
                <a:solidFill>
                  <a:srgbClr val="002060"/>
                </a:solidFill>
              </a:rPr>
              <a:t>Acolhimento do cliente</a:t>
            </a:r>
            <a:endParaRPr lang="pt-PT" b="1" i="1" dirty="0">
              <a:solidFill>
                <a:srgbClr val="002060"/>
              </a:solidFill>
            </a:endParaRPr>
          </a:p>
        </p:txBody>
      </p:sp>
      <p:sp>
        <p:nvSpPr>
          <p:cNvPr id="3" name="Marcador de Posição de Conteúdo 2"/>
          <p:cNvSpPr>
            <a:spLocks noGrp="1"/>
          </p:cNvSpPr>
          <p:nvPr>
            <p:ph idx="1"/>
          </p:nvPr>
        </p:nvSpPr>
        <p:spPr>
          <a:xfrm>
            <a:off x="609599" y="1913860"/>
            <a:ext cx="10221311" cy="4660676"/>
          </a:xfrm>
        </p:spPr>
        <p:txBody>
          <a:bodyPr>
            <a:normAutofit lnSpcReduction="10000"/>
          </a:bodyPr>
          <a:lstStyle/>
          <a:p>
            <a:endParaRPr lang="pt-PT" b="1" i="1" dirty="0" smtClean="0">
              <a:solidFill>
                <a:schemeClr val="tx1"/>
              </a:solidFill>
            </a:endParaRPr>
          </a:p>
          <a:p>
            <a:endParaRPr lang="pt-PT" b="1" i="1" dirty="0" smtClean="0">
              <a:solidFill>
                <a:schemeClr val="tx1"/>
              </a:solidFill>
            </a:endParaRPr>
          </a:p>
          <a:p>
            <a:r>
              <a:rPr lang="pt-PT" b="1" i="1" dirty="0" smtClean="0">
                <a:solidFill>
                  <a:schemeClr val="tx1"/>
                </a:solidFill>
              </a:rPr>
              <a:t>Comunicações:</a:t>
            </a:r>
          </a:p>
          <a:p>
            <a:pPr lvl="1" algn="just"/>
            <a:r>
              <a:rPr lang="pt-PT" dirty="0" smtClean="0">
                <a:solidFill>
                  <a:schemeClr val="tx1"/>
                </a:solidFill>
              </a:rPr>
              <a:t>Q</a:t>
            </a:r>
            <a:r>
              <a:rPr lang="pt-PT" dirty="0" smtClean="0">
                <a:solidFill>
                  <a:schemeClr val="tx1"/>
                </a:solidFill>
              </a:rPr>
              <a:t>uando estiver a falar com uma pessoa surda, se ela não estiver a prestar atenção, acene-lhe ou toque-lhe levemente no braço;</a:t>
            </a:r>
          </a:p>
          <a:p>
            <a:pPr lvl="1" algn="just"/>
            <a:r>
              <a:rPr lang="pt-PT" dirty="0" smtClean="0">
                <a:solidFill>
                  <a:schemeClr val="tx1"/>
                </a:solidFill>
              </a:rPr>
              <a:t>A sua boca tem que estar bem visível e não deverá deslocar-se enquanto fala.</a:t>
            </a:r>
          </a:p>
          <a:p>
            <a:pPr lvl="1" algn="just"/>
            <a:r>
              <a:rPr lang="pt-PT" dirty="0" smtClean="0">
                <a:solidFill>
                  <a:schemeClr val="tx1"/>
                </a:solidFill>
              </a:rPr>
              <a:t>Escolha locais bem iluminados. A contra luz prejudica a leitura labial.  </a:t>
            </a:r>
          </a:p>
          <a:p>
            <a:pPr>
              <a:buNone/>
            </a:pPr>
            <a:endParaRPr lang="pt-PT" dirty="0" smtClean="0">
              <a:solidFill>
                <a:schemeClr val="tx1"/>
              </a:solidFill>
            </a:endParaRPr>
          </a:p>
          <a:p>
            <a:endParaRPr lang="pt-PT" dirty="0">
              <a:solidFill>
                <a:schemeClr val="tx1"/>
              </a:solidFill>
            </a:endParaRPr>
          </a:p>
        </p:txBody>
      </p:sp>
      <p:pic>
        <p:nvPicPr>
          <p:cNvPr id="5" name="Picture 2" descr="Resultado de imagem para comunicaÃ§Ã£o nÃ£o verbal"/>
          <p:cNvPicPr>
            <a:picLocks noChangeAspect="1" noChangeArrowheads="1"/>
          </p:cNvPicPr>
          <p:nvPr/>
        </p:nvPicPr>
        <p:blipFill>
          <a:blip r:embed="rId2"/>
          <a:srcRect/>
          <a:stretch>
            <a:fillRect/>
          </a:stretch>
        </p:blipFill>
        <p:spPr bwMode="auto">
          <a:xfrm>
            <a:off x="8702564" y="1308538"/>
            <a:ext cx="3284483" cy="185061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56896" y="275897"/>
            <a:ext cx="10972800" cy="1066800"/>
          </a:xfrm>
        </p:spPr>
        <p:txBody>
          <a:bodyPr/>
          <a:lstStyle/>
          <a:p>
            <a:pPr algn="ctr"/>
            <a:r>
              <a:rPr lang="pt-PT" b="1" i="1" dirty="0" smtClean="0">
                <a:solidFill>
                  <a:srgbClr val="002060"/>
                </a:solidFill>
              </a:rPr>
              <a:t>2. </a:t>
            </a:r>
            <a:r>
              <a:rPr lang="pt-PT" b="1" i="1" dirty="0" smtClean="0">
                <a:solidFill>
                  <a:srgbClr val="002060"/>
                </a:solidFill>
              </a:rPr>
              <a:t>Acolhimento do cliente</a:t>
            </a:r>
            <a:endParaRPr lang="pt-PT" b="1" i="1" dirty="0">
              <a:solidFill>
                <a:srgbClr val="002060"/>
              </a:solidFill>
            </a:endParaRPr>
          </a:p>
        </p:txBody>
      </p:sp>
      <p:sp>
        <p:nvSpPr>
          <p:cNvPr id="3" name="Marcador de Posição de Conteúdo 2"/>
          <p:cNvSpPr>
            <a:spLocks noGrp="1"/>
          </p:cNvSpPr>
          <p:nvPr>
            <p:ph idx="1"/>
          </p:nvPr>
        </p:nvSpPr>
        <p:spPr>
          <a:xfrm>
            <a:off x="609600" y="2081048"/>
            <a:ext cx="8534400" cy="4493488"/>
          </a:xfrm>
        </p:spPr>
        <p:txBody>
          <a:bodyPr>
            <a:normAutofit lnSpcReduction="10000"/>
          </a:bodyPr>
          <a:lstStyle/>
          <a:p>
            <a:endParaRPr lang="pt-PT" b="1" i="1" dirty="0" smtClean="0">
              <a:solidFill>
                <a:schemeClr val="tx1"/>
              </a:solidFill>
            </a:endParaRPr>
          </a:p>
          <a:p>
            <a:r>
              <a:rPr lang="pt-PT" b="1" i="1" dirty="0" smtClean="0">
                <a:solidFill>
                  <a:schemeClr val="tx1"/>
                </a:solidFill>
              </a:rPr>
              <a:t>Cão </a:t>
            </a:r>
            <a:r>
              <a:rPr lang="pt-PT" b="1" i="1" dirty="0" smtClean="0">
                <a:solidFill>
                  <a:schemeClr val="tx1"/>
                </a:solidFill>
              </a:rPr>
              <a:t>para surdos:</a:t>
            </a:r>
          </a:p>
          <a:p>
            <a:pPr lvl="1" algn="just"/>
            <a:r>
              <a:rPr lang="pt-PT" dirty="0" smtClean="0">
                <a:solidFill>
                  <a:schemeClr val="tx1"/>
                </a:solidFill>
              </a:rPr>
              <a:t>Muitas pessoas não sabem da existência destes cães treinados para ajudarem surdos. Eles alertam o dono para os sons de campainha, toques na porta, choro de bebé, despertador, alarme de incêndio e até quando o seu nome é chamado. Estes cães são especialmente treinados para alertar o dono através de contacto físico e leva-lo até a fonte do som.</a:t>
            </a:r>
          </a:p>
          <a:p>
            <a:endParaRPr lang="pt-PT" dirty="0">
              <a:solidFill>
                <a:schemeClr val="tx1"/>
              </a:solidFill>
            </a:endParaRPr>
          </a:p>
        </p:txBody>
      </p:sp>
      <p:pic>
        <p:nvPicPr>
          <p:cNvPr id="1026" name="Picture 2" descr="Resultado de imagem para caes para surdos"/>
          <p:cNvPicPr>
            <a:picLocks noChangeAspect="1" noChangeArrowheads="1"/>
          </p:cNvPicPr>
          <p:nvPr/>
        </p:nvPicPr>
        <p:blipFill>
          <a:blip r:embed="rId2"/>
          <a:srcRect/>
          <a:stretch>
            <a:fillRect/>
          </a:stretch>
        </p:blipFill>
        <p:spPr bwMode="auto">
          <a:xfrm>
            <a:off x="9394168" y="2526424"/>
            <a:ext cx="2362200" cy="3581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2303" y="212835"/>
            <a:ext cx="10972800" cy="1066800"/>
          </a:xfrm>
        </p:spPr>
        <p:txBody>
          <a:bodyPr>
            <a:normAutofit fontScale="90000"/>
          </a:bodyPr>
          <a:lstStyle/>
          <a:p>
            <a:pPr algn="ctr"/>
            <a:r>
              <a:rPr lang="pt-PT" b="1" i="1" dirty="0" smtClean="0">
                <a:solidFill>
                  <a:srgbClr val="002060"/>
                </a:solidFill>
              </a:rPr>
              <a:t>3. Serviço de mesa, bar, cafetaria, buffet, e room-service</a:t>
            </a:r>
            <a:endParaRPr lang="pt-PT" b="1" i="1" dirty="0">
              <a:solidFill>
                <a:srgbClr val="002060"/>
              </a:solidFill>
            </a:endParaRPr>
          </a:p>
        </p:txBody>
      </p:sp>
      <p:sp>
        <p:nvSpPr>
          <p:cNvPr id="3" name="Marcador de Posição de Conteúdo 2"/>
          <p:cNvSpPr>
            <a:spLocks noGrp="1"/>
          </p:cNvSpPr>
          <p:nvPr>
            <p:ph idx="1"/>
          </p:nvPr>
        </p:nvSpPr>
        <p:spPr>
          <a:xfrm>
            <a:off x="609600" y="1970690"/>
            <a:ext cx="10972800" cy="4603846"/>
          </a:xfrm>
        </p:spPr>
        <p:txBody>
          <a:bodyPr>
            <a:normAutofit fontScale="85000" lnSpcReduction="10000"/>
          </a:bodyPr>
          <a:lstStyle/>
          <a:p>
            <a:r>
              <a:rPr lang="pt-PT" b="1" i="1" dirty="0" smtClean="0">
                <a:solidFill>
                  <a:schemeClr val="tx1"/>
                </a:solidFill>
              </a:rPr>
              <a:t>Apresentação da ementa, anotação do pedido e serviço:</a:t>
            </a:r>
          </a:p>
          <a:p>
            <a:endParaRPr lang="pt-PT" dirty="0" smtClean="0">
              <a:solidFill>
                <a:schemeClr val="tx1"/>
              </a:solidFill>
            </a:endParaRPr>
          </a:p>
          <a:p>
            <a:r>
              <a:rPr lang="pt-PT" dirty="0" smtClean="0">
                <a:solidFill>
                  <a:schemeClr val="tx1"/>
                </a:solidFill>
              </a:rPr>
              <a:t>Após </a:t>
            </a:r>
            <a:r>
              <a:rPr lang="pt-PT" dirty="0" smtClean="0">
                <a:solidFill>
                  <a:schemeClr val="tx1"/>
                </a:solidFill>
              </a:rPr>
              <a:t>o cliente estar acomodado, é necessário compreender o que ele pretende consumir e </a:t>
            </a:r>
            <a:r>
              <a:rPr lang="pt-PT" dirty="0" smtClean="0">
                <a:solidFill>
                  <a:schemeClr val="tx1"/>
                </a:solidFill>
              </a:rPr>
              <a:t>tomar </a:t>
            </a:r>
            <a:r>
              <a:rPr lang="pt-PT" dirty="0" smtClean="0">
                <a:solidFill>
                  <a:schemeClr val="tx1"/>
                </a:solidFill>
              </a:rPr>
              <a:t>nota do </a:t>
            </a:r>
            <a:r>
              <a:rPr lang="pt-PT" dirty="0" smtClean="0">
                <a:solidFill>
                  <a:schemeClr val="tx1"/>
                </a:solidFill>
              </a:rPr>
              <a:t>pedido. Poderá ser de grande ajuda dispor de uma ementa com descrição escrita pormenorizada, apoiada em imagens, desenhos ou fotografias, expressando as informações que de outra forma o cliente poderá ter dificuldade em perceber, ao longo de todo o serviço, as competências específicas que precisará de mobilizar são as que têm a ver com a comunicação: compreender o que cliente deseja e fazer-se compreender pelo o cliente relativamente ao que tem para lhe oferecer.</a:t>
            </a:r>
            <a:endParaRPr lang="pt-PT" dirty="0" smtClean="0">
              <a:solidFill>
                <a:schemeClr val="tx1"/>
              </a:solidFill>
            </a:endParaRPr>
          </a:p>
          <a:p>
            <a:endParaRPr lang="pt-PT" dirty="0"/>
          </a:p>
        </p:txBody>
      </p:sp>
      <p:pic>
        <p:nvPicPr>
          <p:cNvPr id="5122" name="Picture 2" descr="Resultado de imagem para ementa"/>
          <p:cNvPicPr>
            <a:picLocks noChangeAspect="1" noChangeArrowheads="1"/>
          </p:cNvPicPr>
          <p:nvPr/>
        </p:nvPicPr>
        <p:blipFill>
          <a:blip r:embed="rId2"/>
          <a:srcRect/>
          <a:stretch>
            <a:fillRect/>
          </a:stretch>
        </p:blipFill>
        <p:spPr bwMode="auto">
          <a:xfrm>
            <a:off x="10641724" y="1413642"/>
            <a:ext cx="1550276" cy="155027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67254" y="307428"/>
            <a:ext cx="10972800" cy="1066800"/>
          </a:xfrm>
        </p:spPr>
        <p:txBody>
          <a:bodyPr>
            <a:normAutofit/>
          </a:bodyPr>
          <a:lstStyle/>
          <a:p>
            <a:pPr algn="ctr"/>
            <a:r>
              <a:rPr lang="pt-PT" b="1" i="1" dirty="0" smtClean="0">
                <a:solidFill>
                  <a:srgbClr val="002060"/>
                </a:solidFill>
              </a:rPr>
              <a:t>4. Relacionamento interpessoal</a:t>
            </a:r>
            <a:endParaRPr lang="pt-PT" b="1" i="1" dirty="0">
              <a:solidFill>
                <a:srgbClr val="002060"/>
              </a:solidFill>
            </a:endParaRPr>
          </a:p>
        </p:txBody>
      </p:sp>
      <p:sp>
        <p:nvSpPr>
          <p:cNvPr id="3" name="Marcador de Posição de Conteúdo 2"/>
          <p:cNvSpPr>
            <a:spLocks noGrp="1"/>
          </p:cNvSpPr>
          <p:nvPr>
            <p:ph idx="1"/>
          </p:nvPr>
        </p:nvSpPr>
        <p:spPr>
          <a:xfrm>
            <a:off x="609600" y="1702676"/>
            <a:ext cx="10972800" cy="5155324"/>
          </a:xfrm>
        </p:spPr>
        <p:txBody>
          <a:bodyPr>
            <a:normAutofit fontScale="92500" lnSpcReduction="20000"/>
          </a:bodyPr>
          <a:lstStyle/>
          <a:p>
            <a:endParaRPr lang="pt-PT" b="1" i="1" dirty="0" smtClean="0"/>
          </a:p>
          <a:p>
            <a:r>
              <a:rPr lang="pt-PT" b="1" i="1" dirty="0" smtClean="0">
                <a:solidFill>
                  <a:schemeClr val="tx1"/>
                </a:solidFill>
              </a:rPr>
              <a:t>Conhecimento e aceitação:</a:t>
            </a:r>
          </a:p>
          <a:p>
            <a:pPr lvl="1" algn="just"/>
            <a:r>
              <a:rPr lang="pt-PT" dirty="0" smtClean="0">
                <a:solidFill>
                  <a:schemeClr val="tx1"/>
                </a:solidFill>
              </a:rPr>
              <a:t>No plano de relacionamento interpessoal, as expectativas do cliente com deficiência auditiva, enquanto cliente de uma unidade de restauração, são em tudo idênticas às necessidades dos restantes grupos de deficiência tratados neste modulo: simpatia, respeito, disponibilidade, não-discriminaçao, etc.</a:t>
            </a:r>
          </a:p>
          <a:p>
            <a:pPr lvl="1" algn="just"/>
            <a:r>
              <a:rPr lang="pt-PT" dirty="0" smtClean="0">
                <a:solidFill>
                  <a:schemeClr val="tx1"/>
                </a:solidFill>
              </a:rPr>
              <a:t>Contudo, relativamente ao cliente com deficiência auditiva, destacamos a necessidade de que o profissional compreenda as suas limitações, compreensão essa que só alcançará se conhecer as causas e tipologia da deficiência auditiva.</a:t>
            </a:r>
          </a:p>
          <a:p>
            <a:pPr lvl="1" algn="just"/>
            <a:r>
              <a:rPr lang="pt-PT" dirty="0" smtClean="0">
                <a:solidFill>
                  <a:schemeClr val="tx1"/>
                </a:solidFill>
              </a:rPr>
              <a:t>Aceite-o com naturalidade, </a:t>
            </a:r>
            <a:r>
              <a:rPr lang="pt-PT" dirty="0" smtClean="0">
                <a:solidFill>
                  <a:schemeClr val="tx1"/>
                </a:solidFill>
              </a:rPr>
              <a:t>naturalidade</a:t>
            </a:r>
            <a:r>
              <a:rPr lang="pt-PT" dirty="0" smtClean="0">
                <a:solidFill>
                  <a:schemeClr val="tx1"/>
                </a:solidFill>
              </a:rPr>
              <a:t> essa só possível se forem conhecidas as necessidades especiais do cliente e se possuir competências específicas de atendimento de pessoas com deficiência.</a:t>
            </a:r>
          </a:p>
        </p:txBody>
      </p:sp>
      <p:pic>
        <p:nvPicPr>
          <p:cNvPr id="3074" name="Picture 2" descr="Resultado de imagem para conhecimento"/>
          <p:cNvPicPr>
            <a:picLocks noChangeAspect="1" noChangeArrowheads="1"/>
          </p:cNvPicPr>
          <p:nvPr/>
        </p:nvPicPr>
        <p:blipFill>
          <a:blip r:embed="rId2"/>
          <a:srcRect/>
          <a:stretch>
            <a:fillRect/>
          </a:stretch>
        </p:blipFill>
        <p:spPr bwMode="auto">
          <a:xfrm>
            <a:off x="10024952" y="704358"/>
            <a:ext cx="1818126" cy="1818126"/>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gem">
  <a:themeElements>
    <a:clrScheme name="Viagem">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gem">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gem">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143</TotalTime>
  <Words>653</Words>
  <Application>Microsoft Office PowerPoint</Application>
  <PresentationFormat>Personalizados</PresentationFormat>
  <Paragraphs>52</Paragraphs>
  <Slides>9</Slides>
  <Notes>0</Notes>
  <HiddenSlides>0</HiddenSlides>
  <MMClips>0</MMClips>
  <ScaleCrop>false</ScaleCrop>
  <HeadingPairs>
    <vt:vector size="4" baseType="variant">
      <vt:variant>
        <vt:lpstr>Tema</vt:lpstr>
      </vt:variant>
      <vt:variant>
        <vt:i4>1</vt:i4>
      </vt:variant>
      <vt:variant>
        <vt:lpstr>Títulos dos diapositivos</vt:lpstr>
      </vt:variant>
      <vt:variant>
        <vt:i4>9</vt:i4>
      </vt:variant>
    </vt:vector>
  </HeadingPairs>
  <TitlesOfParts>
    <vt:vector size="10" baseType="lpstr">
      <vt:lpstr>Viagem</vt:lpstr>
      <vt:lpstr>O cliente com deficiência auditiva numa unidade de restauração </vt:lpstr>
      <vt:lpstr>Índice:</vt:lpstr>
      <vt:lpstr>1. Resumo do que é uma deficiência auditiva </vt:lpstr>
      <vt:lpstr>2. Acolhimento do cliente</vt:lpstr>
      <vt:lpstr>2. Acolhimento do cliente</vt:lpstr>
      <vt:lpstr>2. Acolhimento do cliente</vt:lpstr>
      <vt:lpstr>2. Acolhimento do cliente</vt:lpstr>
      <vt:lpstr>3. Serviço de mesa, bar, cafetaria, buffet, e room-service</vt:lpstr>
      <vt:lpstr>4. Relacionamento interpessoal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mariana filipa</dc:creator>
  <cp:lastModifiedBy>mariana filipa</cp:lastModifiedBy>
  <cp:revision>17</cp:revision>
  <dcterms:created xsi:type="dcterms:W3CDTF">2013-08-01T08:52:18Z</dcterms:created>
  <dcterms:modified xsi:type="dcterms:W3CDTF">2019-02-19T23:35:31Z</dcterms:modified>
</cp:coreProperties>
</file>