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9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smtClean="0"/>
              <a:t>Cafetaria</a:t>
            </a:r>
            <a:endParaRPr lang="pt-P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 smtClean="0"/>
              <a:t>Serviço e Mise-en-place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76308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Hot-Drinks</a:t>
            </a:r>
            <a:br>
              <a:rPr lang="pt-PT" dirty="0" smtClean="0"/>
            </a:br>
            <a:r>
              <a:rPr lang="pt-PT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Mise-en-place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 dirty="0" smtClean="0"/>
              <a:t>Pires de Chá;</a:t>
            </a:r>
          </a:p>
          <a:p>
            <a:r>
              <a:rPr lang="pt-PT" dirty="0" smtClean="0"/>
              <a:t>Guardanapo pequeno;</a:t>
            </a:r>
          </a:p>
          <a:p>
            <a:r>
              <a:rPr lang="pt-PT" dirty="0" smtClean="0"/>
              <a:t>Colher de chá;</a:t>
            </a:r>
          </a:p>
          <a:p>
            <a:r>
              <a:rPr lang="pt-PT" dirty="0" smtClean="0"/>
              <a:t>Chávena de chá;</a:t>
            </a:r>
          </a:p>
          <a:p>
            <a:r>
              <a:rPr lang="pt-PT" dirty="0" smtClean="0"/>
              <a:t>Açucar;</a:t>
            </a:r>
          </a:p>
          <a:p>
            <a:r>
              <a:rPr lang="pt-PT" dirty="0" smtClean="0"/>
              <a:t>Adoçante;</a:t>
            </a:r>
          </a:p>
          <a:p>
            <a:r>
              <a:rPr lang="pt-PT" dirty="0" smtClean="0"/>
              <a:t>Pau de canela (Opcional)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46725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Hot-Drinks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0180" y="2556932"/>
            <a:ext cx="10768261" cy="3318936"/>
          </a:xfrm>
        </p:spPr>
        <p:txBody>
          <a:bodyPr/>
          <a:lstStyle/>
          <a:p>
            <a:r>
              <a:rPr lang="pt-PT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Abatanado – </a:t>
            </a:r>
            <a:r>
              <a:rPr lang="pt-PT" dirty="0">
                <a:solidFill>
                  <a:schemeClr val="tx1"/>
                </a:solidFill>
              </a:rPr>
              <a:t>Uma dose de café expresso em </a:t>
            </a:r>
            <a:r>
              <a:rPr lang="pt-PT" dirty="0" smtClean="0">
                <a:solidFill>
                  <a:schemeClr val="tx1"/>
                </a:solidFill>
              </a:rPr>
              <a:t>chávena</a:t>
            </a:r>
            <a:br>
              <a:rPr lang="pt-PT" dirty="0" smtClean="0">
                <a:solidFill>
                  <a:schemeClr val="tx1"/>
                </a:solidFill>
              </a:rPr>
            </a:br>
            <a:r>
              <a:rPr lang="pt-PT" dirty="0" smtClean="0">
                <a:solidFill>
                  <a:schemeClr val="tx1"/>
                </a:solidFill>
              </a:rPr>
              <a:t> de </a:t>
            </a:r>
            <a:r>
              <a:rPr lang="pt-PT" dirty="0">
                <a:solidFill>
                  <a:schemeClr val="tx1"/>
                </a:solidFill>
              </a:rPr>
              <a:t>chá</a:t>
            </a:r>
            <a:r>
              <a:rPr lang="pt-PT" dirty="0" smtClean="0">
                <a:solidFill>
                  <a:schemeClr val="tx1"/>
                </a:solidFill>
              </a:rPr>
              <a:t>.</a:t>
            </a:r>
          </a:p>
          <a:p>
            <a:endParaRPr lang="pt-PT" dirty="0">
              <a:solidFill>
                <a:schemeClr val="tx1"/>
              </a:solidFill>
            </a:endParaRPr>
          </a:p>
          <a:p>
            <a:endParaRPr lang="pt-PT" dirty="0" smtClean="0">
              <a:solidFill>
                <a:schemeClr val="tx1"/>
              </a:solidFill>
            </a:endParaRPr>
          </a:p>
          <a:p>
            <a:endParaRPr lang="pt-PT" dirty="0" smtClean="0">
              <a:solidFill>
                <a:schemeClr val="tx1"/>
              </a:solidFill>
            </a:endParaRPr>
          </a:p>
          <a:p>
            <a:pPr algn="r"/>
            <a:r>
              <a:rPr lang="pt-PT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Café Duplo – </a:t>
            </a:r>
            <a:r>
              <a:rPr lang="pt-PT" dirty="0"/>
              <a:t>Duas doses de café expresso em chávena de chá.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0998" y="2556932"/>
            <a:ext cx="2895600" cy="2076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180" y="3818468"/>
            <a:ext cx="28575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064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Hot-Drinks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0180" y="2037347"/>
            <a:ext cx="10768261" cy="4299285"/>
          </a:xfrm>
        </p:spPr>
        <p:txBody>
          <a:bodyPr>
            <a:normAutofit/>
          </a:bodyPr>
          <a:lstStyle/>
          <a:p>
            <a:r>
              <a:rPr lang="pt-PT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Capuccino – </a:t>
            </a:r>
            <a:r>
              <a:rPr lang="pt-PT" dirty="0">
                <a:solidFill>
                  <a:schemeClr val="tx1"/>
                </a:solidFill>
              </a:rPr>
              <a:t>Preparado e servido em chávena a </a:t>
            </a:r>
            <a:r>
              <a:rPr lang="pt-PT" dirty="0" smtClean="0">
                <a:solidFill>
                  <a:schemeClr val="tx1"/>
                </a:solidFill>
              </a:rPr>
              <a:t>chá: um </a:t>
            </a:r>
            <a:r>
              <a:rPr lang="pt-PT" dirty="0">
                <a:solidFill>
                  <a:schemeClr val="tx1"/>
                </a:solidFill>
              </a:rPr>
              <a:t>café expresso, adiciona-se </a:t>
            </a:r>
            <a:r>
              <a:rPr lang="pt-PT" dirty="0" smtClean="0">
                <a:solidFill>
                  <a:schemeClr val="tx1"/>
                </a:solidFill>
              </a:rPr>
              <a:t>espuma de </a:t>
            </a:r>
            <a:r>
              <a:rPr lang="pt-PT" dirty="0">
                <a:solidFill>
                  <a:schemeClr val="tx1"/>
                </a:solidFill>
              </a:rPr>
              <a:t>leite, e polvilha-se com chocolate </a:t>
            </a:r>
            <a:r>
              <a:rPr lang="pt-PT" dirty="0" smtClean="0">
                <a:solidFill>
                  <a:schemeClr val="tx1"/>
                </a:solidFill>
              </a:rPr>
              <a:t>ou </a:t>
            </a:r>
            <a:br>
              <a:rPr lang="pt-PT" dirty="0" smtClean="0">
                <a:solidFill>
                  <a:schemeClr val="tx1"/>
                </a:solidFill>
              </a:rPr>
            </a:br>
            <a:r>
              <a:rPr lang="pt-PT" dirty="0" smtClean="0">
                <a:solidFill>
                  <a:schemeClr val="tx1"/>
                </a:solidFill>
              </a:rPr>
              <a:t>canela </a:t>
            </a:r>
            <a:r>
              <a:rPr lang="pt-PT" dirty="0">
                <a:solidFill>
                  <a:schemeClr val="tx1"/>
                </a:solidFill>
              </a:rPr>
              <a:t>em pó.</a:t>
            </a:r>
          </a:p>
          <a:p>
            <a:endParaRPr lang="pt-PT" dirty="0" smtClean="0">
              <a:solidFill>
                <a:schemeClr val="tx1"/>
              </a:solidFill>
            </a:endParaRPr>
          </a:p>
          <a:p>
            <a:endParaRPr lang="pt-PT" dirty="0" smtClean="0">
              <a:solidFill>
                <a:schemeClr val="tx1"/>
              </a:solidFill>
            </a:endParaRPr>
          </a:p>
          <a:p>
            <a:endParaRPr lang="pt-PT" dirty="0" smtClean="0">
              <a:solidFill>
                <a:schemeClr val="tx1"/>
              </a:solidFill>
            </a:endParaRPr>
          </a:p>
          <a:p>
            <a:endParaRPr lang="pt-PT" dirty="0" smtClean="0">
              <a:solidFill>
                <a:schemeClr val="tx1"/>
              </a:solidFill>
            </a:endParaRPr>
          </a:p>
          <a:p>
            <a:pPr algn="r"/>
            <a:r>
              <a:rPr lang="pt-PT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Chocolate – </a:t>
            </a:r>
            <a:r>
              <a:rPr lang="pt-PT" dirty="0"/>
              <a:t>À parte uma leiteira com o preparado </a:t>
            </a:r>
            <a:r>
              <a:rPr lang="pt-PT" dirty="0" smtClean="0"/>
              <a:t>de chocolate </a:t>
            </a:r>
            <a:r>
              <a:rPr lang="pt-PT" dirty="0"/>
              <a:t>acompanha com açúcar </a:t>
            </a:r>
            <a:r>
              <a:rPr lang="pt-PT" dirty="0" smtClean="0"/>
              <a:t>e/ou adoçante</a:t>
            </a:r>
            <a:endParaRPr lang="pt-PT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3376" y="2613610"/>
            <a:ext cx="2857500" cy="2047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728" y="3244515"/>
            <a:ext cx="287655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774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2050" name="Picture 2" descr="http://1.fotos.web.sapo.io/i/B7b14217b/18722383_ajhJ4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6" b="53152"/>
          <a:stretch/>
        </p:blipFill>
        <p:spPr bwMode="auto">
          <a:xfrm>
            <a:off x="1021393" y="1362456"/>
            <a:ext cx="10149211" cy="401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844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026" name="Picture 2" descr="http://1.fotos.web.sapo.io/i/B7b14217b/18722383_ajhJ4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39" b="3486"/>
          <a:stretch/>
        </p:blipFill>
        <p:spPr bwMode="auto">
          <a:xfrm>
            <a:off x="1028649" y="804672"/>
            <a:ext cx="10134699" cy="520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884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Cafetaria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dirty="0" smtClean="0"/>
              <a:t>Estabelecimento de snack-bar, pão quente ou secção anexa a um establecimento hoteleiro onde são preparadas várias bebidas quentes como:</a:t>
            </a:r>
          </a:p>
          <a:p>
            <a:r>
              <a:rPr lang="pt-PT" dirty="0" smtClean="0"/>
              <a:t>Café, descafeínado, carioca, meia de leite, galão;</a:t>
            </a:r>
          </a:p>
          <a:p>
            <a:r>
              <a:rPr lang="pt-PT" dirty="0" smtClean="0"/>
              <a:t>Chás;</a:t>
            </a:r>
          </a:p>
          <a:p>
            <a:r>
              <a:rPr lang="pt-PT" dirty="0" smtClean="0"/>
              <a:t>Chocolate;</a:t>
            </a:r>
          </a:p>
          <a:p>
            <a:r>
              <a:rPr lang="pt-PT" dirty="0" smtClean="0"/>
              <a:t>Infusões.</a:t>
            </a:r>
          </a:p>
        </p:txBody>
      </p:sp>
    </p:spTree>
    <p:extLst>
      <p:ext uri="{BB962C8B-B14F-4D97-AF65-F5344CB8AC3E}">
        <p14:creationId xmlns:p14="http://schemas.microsoft.com/office/powerpoint/2010/main" val="4169987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Cafetaria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dirty="0" smtClean="0"/>
              <a:t>Também se preparam refeições rápidas:</a:t>
            </a:r>
          </a:p>
          <a:p>
            <a:r>
              <a:rPr lang="pt-PT" dirty="0" smtClean="0"/>
              <a:t>Torradas;</a:t>
            </a:r>
          </a:p>
          <a:p>
            <a:r>
              <a:rPr lang="pt-PT" dirty="0" smtClean="0"/>
              <a:t>Tostas;</a:t>
            </a:r>
          </a:p>
          <a:p>
            <a:r>
              <a:rPr lang="pt-PT" dirty="0" smtClean="0"/>
              <a:t>Sanduíches;</a:t>
            </a:r>
          </a:p>
          <a:p>
            <a:r>
              <a:rPr lang="pt-PT" dirty="0" smtClean="0"/>
              <a:t>Tapas/canapés;</a:t>
            </a:r>
          </a:p>
          <a:p>
            <a:r>
              <a:rPr lang="pt-PT" dirty="0" smtClean="0"/>
              <a:t>Saladas.</a:t>
            </a:r>
          </a:p>
        </p:txBody>
      </p:sp>
    </p:spTree>
    <p:extLst>
      <p:ext uri="{BB962C8B-B14F-4D97-AF65-F5344CB8AC3E}">
        <p14:creationId xmlns:p14="http://schemas.microsoft.com/office/powerpoint/2010/main" val="3001488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Cafetaria em Hotel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sz="2800" dirty="0" smtClean="0"/>
              <a:t>Dá apoio a todos os serviços de comidas e bebidas existentes;</a:t>
            </a:r>
          </a:p>
          <a:p>
            <a:r>
              <a:rPr lang="pt-PT" sz="2800" dirty="0" smtClean="0"/>
              <a:t>Pequenos-almoços, coffe-break, banquetes;</a:t>
            </a:r>
          </a:p>
          <a:p>
            <a:r>
              <a:rPr lang="pt-PT" sz="2800" dirty="0" smtClean="0"/>
              <a:t>Apoio room-service e bar.</a:t>
            </a:r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val="2531727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Equipamento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037347"/>
            <a:ext cx="9601196" cy="4251157"/>
          </a:xfrm>
        </p:spPr>
        <p:txBody>
          <a:bodyPr>
            <a:normAutofit fontScale="92500" lnSpcReduction="10000"/>
          </a:bodyPr>
          <a:lstStyle/>
          <a:p>
            <a:r>
              <a:rPr lang="pt-PT" dirty="0" smtClean="0"/>
              <a:t>Máquina de café;</a:t>
            </a:r>
          </a:p>
          <a:p>
            <a:r>
              <a:rPr lang="pt-PT" dirty="0" smtClean="0"/>
              <a:t>Moínho;</a:t>
            </a:r>
          </a:p>
          <a:p>
            <a:r>
              <a:rPr lang="pt-PT" dirty="0" smtClean="0"/>
              <a:t>Torradeira;</a:t>
            </a:r>
          </a:p>
          <a:p>
            <a:r>
              <a:rPr lang="pt-PT" dirty="0" smtClean="0"/>
              <a:t>Tostadeira;</a:t>
            </a:r>
          </a:p>
          <a:p>
            <a:r>
              <a:rPr lang="pt-PT" dirty="0" smtClean="0"/>
              <a:t>Máquina de gelo;</a:t>
            </a:r>
          </a:p>
          <a:p>
            <a:r>
              <a:rPr lang="pt-PT" dirty="0" smtClean="0"/>
              <a:t>Máquina de lavar loiça;</a:t>
            </a:r>
          </a:p>
          <a:p>
            <a:r>
              <a:rPr lang="pt-PT" dirty="0" smtClean="0"/>
              <a:t>Arcas frigoríficas;</a:t>
            </a:r>
          </a:p>
          <a:p>
            <a:r>
              <a:rPr lang="pt-PT" dirty="0" smtClean="0"/>
              <a:t>Máquinas de batidos;</a:t>
            </a:r>
          </a:p>
          <a:p>
            <a:r>
              <a:rPr lang="pt-PT" dirty="0" smtClean="0"/>
              <a:t>Máquinas de sumos naturais.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31943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Loiças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Chávenas de Café/Chá/Meia de Leite/Galão</a:t>
            </a:r>
          </a:p>
          <a:p>
            <a:r>
              <a:rPr lang="pt-PT" dirty="0" smtClean="0"/>
              <a:t>Bules;</a:t>
            </a:r>
          </a:p>
          <a:p>
            <a:r>
              <a:rPr lang="pt-PT" dirty="0" smtClean="0"/>
              <a:t>Pratos;</a:t>
            </a:r>
          </a:p>
          <a:p>
            <a:r>
              <a:rPr lang="pt-PT" dirty="0" smtClean="0"/>
              <a:t>Jarros para sumo;</a:t>
            </a:r>
          </a:p>
          <a:p>
            <a:r>
              <a:rPr lang="pt-PT" dirty="0" smtClean="0"/>
              <a:t>Bandejas;</a:t>
            </a:r>
          </a:p>
          <a:p>
            <a:r>
              <a:rPr lang="pt-PT" dirty="0" smtClean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2609355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Café</a:t>
            </a:r>
            <a:br>
              <a:rPr lang="pt-PT" dirty="0" smtClean="0"/>
            </a:br>
            <a:r>
              <a:rPr lang="pt-PT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Mise-en-place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Prato base (Prato a pão);</a:t>
            </a:r>
          </a:p>
          <a:p>
            <a:r>
              <a:rPr lang="pt-PT" dirty="0" smtClean="0"/>
              <a:t>Guardanapo pequeno;</a:t>
            </a:r>
          </a:p>
          <a:p>
            <a:r>
              <a:rPr lang="pt-PT" dirty="0" smtClean="0"/>
              <a:t>Pires de café;</a:t>
            </a:r>
          </a:p>
          <a:p>
            <a:r>
              <a:rPr lang="pt-PT" dirty="0" smtClean="0"/>
              <a:t>Açucar;</a:t>
            </a:r>
          </a:p>
          <a:p>
            <a:r>
              <a:rPr lang="pt-PT" dirty="0" smtClean="0"/>
              <a:t>Adoçante;</a:t>
            </a:r>
          </a:p>
          <a:p>
            <a:r>
              <a:rPr lang="pt-PT" dirty="0" smtClean="0"/>
              <a:t>Pau de canela (opcional)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01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1379621"/>
            <a:ext cx="9601196" cy="906378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Café</a:t>
            </a:r>
            <a:br>
              <a:rPr lang="pt-PT" dirty="0" smtClean="0"/>
            </a:br>
            <a:endParaRPr lang="pt-PT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6051883" cy="3747615"/>
          </a:xfrm>
        </p:spPr>
        <p:txBody>
          <a:bodyPr/>
          <a:lstStyle/>
          <a:p>
            <a:r>
              <a:rPr lang="pt-PT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Expresso – </a:t>
            </a:r>
            <a:r>
              <a:rPr lang="pt-PT" dirty="0" smtClean="0">
                <a:solidFill>
                  <a:schemeClr val="tx1"/>
                </a:solidFill>
              </a:rPr>
              <a:t>Infusão </a:t>
            </a:r>
            <a:r>
              <a:rPr lang="pt-PT" dirty="0">
                <a:solidFill>
                  <a:schemeClr val="tx1"/>
                </a:solidFill>
              </a:rPr>
              <a:t>tirada da máquina, sob alta </a:t>
            </a:r>
            <a:r>
              <a:rPr lang="pt-PT" dirty="0" smtClean="0">
                <a:solidFill>
                  <a:schemeClr val="tx1"/>
                </a:solidFill>
              </a:rPr>
              <a:t>pressão, servido </a:t>
            </a:r>
            <a:r>
              <a:rPr lang="pt-PT" dirty="0">
                <a:solidFill>
                  <a:schemeClr val="tx1"/>
                </a:solidFill>
              </a:rPr>
              <a:t>em chávena própria, </a:t>
            </a:r>
            <a:r>
              <a:rPr lang="pt-PT" dirty="0" smtClean="0">
                <a:solidFill>
                  <a:schemeClr val="tx1"/>
                </a:solidFill>
              </a:rPr>
              <a:t>com cerca </a:t>
            </a:r>
            <a:r>
              <a:rPr lang="pt-PT" dirty="0">
                <a:solidFill>
                  <a:schemeClr val="tx1"/>
                </a:solidFill>
              </a:rPr>
              <a:t>de 4cl. </a:t>
            </a:r>
          </a:p>
          <a:p>
            <a:r>
              <a:rPr lang="pt-PT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Café Curto (Italiana/Ristretto) </a:t>
            </a:r>
            <a:r>
              <a:rPr lang="pt-PT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pt-PT" dirty="0">
                <a:solidFill>
                  <a:schemeClr val="tx1"/>
                </a:solidFill>
              </a:rPr>
              <a:t>Obtido da mesma forma que o </a:t>
            </a:r>
            <a:r>
              <a:rPr lang="pt-PT" dirty="0" smtClean="0">
                <a:solidFill>
                  <a:schemeClr val="tx1"/>
                </a:solidFill>
              </a:rPr>
              <a:t>anterior mas </a:t>
            </a:r>
            <a:r>
              <a:rPr lang="pt-PT" dirty="0">
                <a:solidFill>
                  <a:schemeClr val="tx1"/>
                </a:solidFill>
              </a:rPr>
              <a:t>com menos volume de água (</a:t>
            </a:r>
            <a:r>
              <a:rPr lang="pt-PT" dirty="0" smtClean="0">
                <a:solidFill>
                  <a:schemeClr val="tx1"/>
                </a:solidFill>
              </a:rPr>
              <a:t>cerca de </a:t>
            </a:r>
            <a:r>
              <a:rPr lang="pt-PT" dirty="0">
                <a:solidFill>
                  <a:schemeClr val="tx1"/>
                </a:solidFill>
              </a:rPr>
              <a:t>1/2,5 cl) proporcionando um </a:t>
            </a:r>
            <a:r>
              <a:rPr lang="pt-PT" dirty="0" smtClean="0">
                <a:solidFill>
                  <a:schemeClr val="tx1"/>
                </a:solidFill>
              </a:rPr>
              <a:t>sabor mais </a:t>
            </a:r>
            <a:r>
              <a:rPr lang="pt-PT" dirty="0">
                <a:solidFill>
                  <a:schemeClr val="tx1"/>
                </a:solidFill>
              </a:rPr>
              <a:t>puro e forte.</a:t>
            </a:r>
            <a:endParaRPr lang="pt-P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7284" y="2570693"/>
            <a:ext cx="4276725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0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Café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Café pingado (Garoto) </a:t>
            </a:r>
            <a:r>
              <a:rPr lang="pt-PT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pt-PT" dirty="0">
                <a:solidFill>
                  <a:schemeClr val="tx1"/>
                </a:solidFill>
              </a:rPr>
              <a:t>Café expresso ao qual se adiciona </a:t>
            </a:r>
            <a:r>
              <a:rPr lang="pt-PT" dirty="0" smtClean="0">
                <a:solidFill>
                  <a:schemeClr val="tx1"/>
                </a:solidFill>
              </a:rPr>
              <a:t>um pouco </a:t>
            </a:r>
            <a:r>
              <a:rPr lang="pt-PT" dirty="0">
                <a:solidFill>
                  <a:schemeClr val="tx1"/>
                </a:solidFill>
              </a:rPr>
              <a:t>de leite quente</a:t>
            </a:r>
            <a:r>
              <a:rPr lang="pt-PT" dirty="0" smtClean="0">
                <a:solidFill>
                  <a:schemeClr val="tx1"/>
                </a:solidFill>
              </a:rPr>
              <a:t>.</a:t>
            </a:r>
          </a:p>
          <a:p>
            <a:r>
              <a:rPr lang="pt-PT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Café pingado (Garoto) –</a:t>
            </a:r>
            <a:r>
              <a:rPr lang="pt-PT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dirty="0" smtClean="0"/>
              <a:t>Café </a:t>
            </a:r>
            <a:r>
              <a:rPr lang="pt-PT" dirty="0"/>
              <a:t>expresso curto ao qual se adiciona água quente.</a:t>
            </a:r>
          </a:p>
        </p:txBody>
      </p:sp>
    </p:spTree>
    <p:extLst>
      <p:ext uri="{BB962C8B-B14F-4D97-AF65-F5344CB8AC3E}">
        <p14:creationId xmlns:p14="http://schemas.microsoft.com/office/powerpoint/2010/main" val="39697730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74</TotalTime>
  <Words>313</Words>
  <Application>Microsoft Office PowerPoint</Application>
  <PresentationFormat>Widescreen</PresentationFormat>
  <Paragraphs>70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Garamond</vt:lpstr>
      <vt:lpstr>Organic</vt:lpstr>
      <vt:lpstr>Cafetaria</vt:lpstr>
      <vt:lpstr>Cafetaria</vt:lpstr>
      <vt:lpstr>Cafetaria</vt:lpstr>
      <vt:lpstr>Cafetaria em Hotel</vt:lpstr>
      <vt:lpstr>Equipamento</vt:lpstr>
      <vt:lpstr>Loiças</vt:lpstr>
      <vt:lpstr>Café Mise-en-place</vt:lpstr>
      <vt:lpstr>Café </vt:lpstr>
      <vt:lpstr>Café</vt:lpstr>
      <vt:lpstr>Hot-Drinks Mise-en-place</vt:lpstr>
      <vt:lpstr>Hot-Drinks</vt:lpstr>
      <vt:lpstr>Hot-Drinks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Cafetaria</dc:title>
  <dc:creator>Daniela Magalhães</dc:creator>
  <cp:lastModifiedBy>Daniela Magalhães</cp:lastModifiedBy>
  <cp:revision>7</cp:revision>
  <dcterms:created xsi:type="dcterms:W3CDTF">2015-10-18T23:27:15Z</dcterms:created>
  <dcterms:modified xsi:type="dcterms:W3CDTF">2015-10-23T09:43:06Z</dcterms:modified>
</cp:coreProperties>
</file>